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Mono SemiBold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Abril Fatface"/>
      <p:regular r:id="rId27"/>
    </p:embeddedFont>
    <p:embeddedFont>
      <p:font typeface="Griffy"/>
      <p:regular r:id="rId28"/>
    </p:embeddedFont>
    <p:embeddedFont>
      <p:font typeface="Poppins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Roboto Mono"/>
      <p:regular r:id="rId37"/>
      <p:bold r:id="rId38"/>
      <p:italic r:id="rId39"/>
      <p:boldItalic r:id="rId40"/>
    </p:embeddedFont>
    <p:embeddedFont>
      <p:font typeface="Homemade Apple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Italic.fntdata"/><Relationship Id="rId20" Type="http://schemas.openxmlformats.org/officeDocument/2006/relationships/font" Target="fonts/RobotoMonoSemiBold-bold.fntdata"/><Relationship Id="rId41" Type="http://schemas.openxmlformats.org/officeDocument/2006/relationships/font" Target="fonts/HomemadeApple-regular.fntdata"/><Relationship Id="rId22" Type="http://schemas.openxmlformats.org/officeDocument/2006/relationships/font" Target="fonts/RobotoMonoSemiBold-boldItalic.fntdata"/><Relationship Id="rId21" Type="http://schemas.openxmlformats.org/officeDocument/2006/relationships/font" Target="fonts/RobotoMonoSemiBold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Griffy-regular.fntdata"/><Relationship Id="rId27" Type="http://schemas.openxmlformats.org/officeDocument/2006/relationships/font" Target="fonts/AbrilFatfac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5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0.xml"/><Relationship Id="rId37" Type="http://schemas.openxmlformats.org/officeDocument/2006/relationships/font" Target="fonts/RobotoMono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bold.fntdata"/><Relationship Id="rId19" Type="http://schemas.openxmlformats.org/officeDocument/2006/relationships/font" Target="fonts/RobotoMono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3d713ab25_1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83d713ab25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85fd4290d4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85fd4290d4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85fd4290d4_0_1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85fd4290d4_0_1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899ce21a22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899ce21a22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2899ce21a22_0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88ee7c157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88ee7c157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83d713ab25_1_2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83d713ab25_1_2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83d713ab25_1_3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83d713ab25_1_3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3d713ab25_1_4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83d713ab25_1_4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83d713ab25_1_5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83d713ab25_1_5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83d713ab25_1_5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83d713ab25_1_5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83d713ab25_1_5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83d713ab25_1_5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85fd4290d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85fd4290d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85fd4290d4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85fd4290d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5.png"/><Relationship Id="rId11" Type="http://schemas.openxmlformats.org/officeDocument/2006/relationships/image" Target="../media/image2.png"/><Relationship Id="rId10" Type="http://schemas.openxmlformats.org/officeDocument/2006/relationships/image" Target="../media/image4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3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639239" y="2826072"/>
            <a:ext cx="2780456" cy="1452093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740988" y="2908722"/>
            <a:ext cx="476460" cy="1107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213603" y="712228"/>
            <a:ext cx="6669900" cy="30822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328538" y="794810"/>
            <a:ext cx="476460" cy="1107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4140038" y="3454782"/>
            <a:ext cx="4021875" cy="976481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4241800" y="3537372"/>
            <a:ext cx="476460" cy="1107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/>
          <p:nvPr>
            <p:ph type="title"/>
          </p:nvPr>
        </p:nvSpPr>
        <p:spPr>
          <a:xfrm>
            <a:off x="1632656" y="853350"/>
            <a:ext cx="5097600" cy="24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64" name="Google Shape;64;p2"/>
          <p:cNvSpPr txBox="1"/>
          <p:nvPr>
            <p:ph idx="1" type="subTitle"/>
          </p:nvPr>
        </p:nvSpPr>
        <p:spPr>
          <a:xfrm>
            <a:off x="4300144" y="3730650"/>
            <a:ext cx="3701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499500" y="1138969"/>
            <a:ext cx="8199600" cy="34653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614434" y="1221550"/>
            <a:ext cx="476460" cy="1107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/>
          <p:nvPr>
            <p:ph idx="1" type="subTitle"/>
          </p:nvPr>
        </p:nvSpPr>
        <p:spPr>
          <a:xfrm>
            <a:off x="913169" y="1350202"/>
            <a:ext cx="73164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191" name="Google Shape;191;p11"/>
          <p:cNvSpPr txBox="1"/>
          <p:nvPr>
            <p:ph idx="2" type="subTitle"/>
          </p:nvPr>
        </p:nvSpPr>
        <p:spPr>
          <a:xfrm>
            <a:off x="913169" y="2325270"/>
            <a:ext cx="73164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192" name="Google Shape;192;p11"/>
          <p:cNvSpPr txBox="1"/>
          <p:nvPr>
            <p:ph idx="3" type="subTitle"/>
          </p:nvPr>
        </p:nvSpPr>
        <p:spPr>
          <a:xfrm>
            <a:off x="913169" y="3300338"/>
            <a:ext cx="73164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193" name="Google Shape;193;p11"/>
          <p:cNvSpPr txBox="1"/>
          <p:nvPr>
            <p:ph type="title"/>
          </p:nvPr>
        </p:nvSpPr>
        <p:spPr>
          <a:xfrm>
            <a:off x="513113" y="269147"/>
            <a:ext cx="73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94" name="Google Shape;194;p11"/>
          <p:cNvSpPr txBox="1"/>
          <p:nvPr>
            <p:ph idx="4" type="body"/>
          </p:nvPr>
        </p:nvSpPr>
        <p:spPr>
          <a:xfrm>
            <a:off x="913163" y="1678664"/>
            <a:ext cx="73164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95" name="Google Shape;195;p11"/>
          <p:cNvSpPr txBox="1"/>
          <p:nvPr>
            <p:ph idx="5" type="body"/>
          </p:nvPr>
        </p:nvSpPr>
        <p:spPr>
          <a:xfrm>
            <a:off x="913163" y="2645158"/>
            <a:ext cx="73164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96" name="Google Shape;196;p11"/>
          <p:cNvSpPr txBox="1"/>
          <p:nvPr>
            <p:ph idx="6" type="body"/>
          </p:nvPr>
        </p:nvSpPr>
        <p:spPr>
          <a:xfrm>
            <a:off x="913163" y="3610303"/>
            <a:ext cx="7317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eam">
  <p:cSld name="CUSTOM_8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/>
          <p:nvPr/>
        </p:nvSpPr>
        <p:spPr>
          <a:xfrm>
            <a:off x="6013238" y="1726125"/>
            <a:ext cx="2358900" cy="29271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/>
          <p:nvPr/>
        </p:nvSpPr>
        <p:spPr>
          <a:xfrm>
            <a:off x="3352613" y="1726125"/>
            <a:ext cx="2358900" cy="29271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691988" y="1726125"/>
            <a:ext cx="2358900" cy="29271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12"/>
          <p:cNvGrpSpPr/>
          <p:nvPr/>
        </p:nvGrpSpPr>
        <p:grpSpPr>
          <a:xfrm>
            <a:off x="1108350" y="1223644"/>
            <a:ext cx="1561050" cy="1236825"/>
            <a:chOff x="1381925" y="1555325"/>
            <a:chExt cx="2081400" cy="1649100"/>
          </a:xfrm>
        </p:grpSpPr>
        <p:sp>
          <p:nvSpPr>
            <p:cNvPr id="202" name="Google Shape;202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12"/>
          <p:cNvGrpSpPr/>
          <p:nvPr/>
        </p:nvGrpSpPr>
        <p:grpSpPr>
          <a:xfrm>
            <a:off x="1167128" y="1307350"/>
            <a:ext cx="476460" cy="110700"/>
            <a:chOff x="2147366" y="4139382"/>
            <a:chExt cx="635280" cy="147600"/>
          </a:xfrm>
        </p:grpSpPr>
        <p:sp>
          <p:nvSpPr>
            <p:cNvPr id="205" name="Google Shape;20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12"/>
          <p:cNvGrpSpPr/>
          <p:nvPr/>
        </p:nvGrpSpPr>
        <p:grpSpPr>
          <a:xfrm>
            <a:off x="3751528" y="1223644"/>
            <a:ext cx="1561050" cy="1236825"/>
            <a:chOff x="5002050" y="1555325"/>
            <a:chExt cx="2081400" cy="1649100"/>
          </a:xfrm>
        </p:grpSpPr>
        <p:sp>
          <p:nvSpPr>
            <p:cNvPr id="209" name="Google Shape;209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12"/>
          <p:cNvGrpSpPr/>
          <p:nvPr/>
        </p:nvGrpSpPr>
        <p:grpSpPr>
          <a:xfrm>
            <a:off x="6412163" y="1223644"/>
            <a:ext cx="1561050" cy="1236825"/>
            <a:chOff x="8549550" y="1555325"/>
            <a:chExt cx="2081400" cy="1649100"/>
          </a:xfrm>
        </p:grpSpPr>
        <p:sp>
          <p:nvSpPr>
            <p:cNvPr id="212" name="Google Shape;212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2"/>
          <p:cNvGrpSpPr/>
          <p:nvPr/>
        </p:nvGrpSpPr>
        <p:grpSpPr>
          <a:xfrm>
            <a:off x="3789644" y="1307350"/>
            <a:ext cx="476460" cy="110700"/>
            <a:chOff x="2147366" y="4139382"/>
            <a:chExt cx="635280" cy="147600"/>
          </a:xfrm>
        </p:grpSpPr>
        <p:sp>
          <p:nvSpPr>
            <p:cNvPr id="215" name="Google Shape;21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12"/>
          <p:cNvGrpSpPr/>
          <p:nvPr/>
        </p:nvGrpSpPr>
        <p:grpSpPr>
          <a:xfrm>
            <a:off x="6469113" y="1307350"/>
            <a:ext cx="476460" cy="110700"/>
            <a:chOff x="2147366" y="4139382"/>
            <a:chExt cx="635280" cy="147600"/>
          </a:xfrm>
        </p:grpSpPr>
        <p:sp>
          <p:nvSpPr>
            <p:cNvPr id="219" name="Google Shape;219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12"/>
          <p:cNvSpPr txBox="1"/>
          <p:nvPr>
            <p:ph idx="1" type="subTitle"/>
          </p:nvPr>
        </p:nvSpPr>
        <p:spPr>
          <a:xfrm>
            <a:off x="891789" y="2672606"/>
            <a:ext cx="1994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23" name="Google Shape;223;p12"/>
          <p:cNvSpPr txBox="1"/>
          <p:nvPr>
            <p:ph idx="2" type="subTitle"/>
          </p:nvPr>
        </p:nvSpPr>
        <p:spPr>
          <a:xfrm>
            <a:off x="3534977" y="2672606"/>
            <a:ext cx="1994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24" name="Google Shape;224;p12"/>
          <p:cNvSpPr txBox="1"/>
          <p:nvPr>
            <p:ph idx="3" type="subTitle"/>
          </p:nvPr>
        </p:nvSpPr>
        <p:spPr>
          <a:xfrm>
            <a:off x="6178164" y="2672606"/>
            <a:ext cx="1994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25" name="Google Shape;225;p12"/>
          <p:cNvSpPr txBox="1"/>
          <p:nvPr>
            <p:ph type="title"/>
          </p:nvPr>
        </p:nvSpPr>
        <p:spPr>
          <a:xfrm>
            <a:off x="891788" y="273581"/>
            <a:ext cx="72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idx="4" type="body"/>
          </p:nvPr>
        </p:nvSpPr>
        <p:spPr>
          <a:xfrm>
            <a:off x="891788" y="3001069"/>
            <a:ext cx="19941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27" name="Google Shape;227;p12"/>
          <p:cNvSpPr txBox="1"/>
          <p:nvPr>
            <p:ph idx="5" type="body"/>
          </p:nvPr>
        </p:nvSpPr>
        <p:spPr>
          <a:xfrm>
            <a:off x="3534975" y="2992497"/>
            <a:ext cx="1994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28" name="Google Shape;228;p12"/>
          <p:cNvSpPr txBox="1"/>
          <p:nvPr>
            <p:ph idx="6" type="body"/>
          </p:nvPr>
        </p:nvSpPr>
        <p:spPr>
          <a:xfrm>
            <a:off x="6178163" y="2982575"/>
            <a:ext cx="1994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/>
          <p:nvPr>
            <p:ph type="title"/>
          </p:nvPr>
        </p:nvSpPr>
        <p:spPr>
          <a:xfrm>
            <a:off x="308456" y="1295250"/>
            <a:ext cx="3343800" cy="17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/>
        </p:txBody>
      </p:sp>
      <p:sp>
        <p:nvSpPr>
          <p:cNvPr id="231" name="Google Shape;231;p13"/>
          <p:cNvSpPr txBox="1"/>
          <p:nvPr>
            <p:ph idx="1" type="subTitle"/>
          </p:nvPr>
        </p:nvSpPr>
        <p:spPr>
          <a:xfrm>
            <a:off x="308456" y="3772331"/>
            <a:ext cx="33438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/>
          <p:nvPr/>
        </p:nvSpPr>
        <p:spPr>
          <a:xfrm>
            <a:off x="6215625" y="1746600"/>
            <a:ext cx="2571900" cy="26961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14"/>
          <p:cNvGrpSpPr/>
          <p:nvPr/>
        </p:nvGrpSpPr>
        <p:grpSpPr>
          <a:xfrm>
            <a:off x="6322328" y="1844125"/>
            <a:ext cx="476460" cy="110700"/>
            <a:chOff x="2147366" y="4139382"/>
            <a:chExt cx="635280" cy="147600"/>
          </a:xfrm>
        </p:grpSpPr>
        <p:sp>
          <p:nvSpPr>
            <p:cNvPr id="235" name="Google Shape;235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14"/>
          <p:cNvSpPr/>
          <p:nvPr/>
        </p:nvSpPr>
        <p:spPr>
          <a:xfrm>
            <a:off x="3286013" y="1321706"/>
            <a:ext cx="2571900" cy="26961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3286013" y="1321706"/>
            <a:ext cx="2571900" cy="2696100"/>
          </a:xfrm>
          <a:prstGeom prst="roundRect">
            <a:avLst>
              <a:gd fmla="val 3539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14"/>
          <p:cNvGrpSpPr/>
          <p:nvPr/>
        </p:nvGrpSpPr>
        <p:grpSpPr>
          <a:xfrm>
            <a:off x="3392716" y="1419232"/>
            <a:ext cx="476460" cy="110700"/>
            <a:chOff x="2147366" y="4139382"/>
            <a:chExt cx="635280" cy="147600"/>
          </a:xfrm>
        </p:grpSpPr>
        <p:sp>
          <p:nvSpPr>
            <p:cNvPr id="241" name="Google Shape;241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14"/>
          <p:cNvSpPr/>
          <p:nvPr/>
        </p:nvSpPr>
        <p:spPr>
          <a:xfrm>
            <a:off x="356400" y="1725638"/>
            <a:ext cx="2571900" cy="26961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p14"/>
          <p:cNvGrpSpPr/>
          <p:nvPr/>
        </p:nvGrpSpPr>
        <p:grpSpPr>
          <a:xfrm>
            <a:off x="463103" y="1823163"/>
            <a:ext cx="476460" cy="110700"/>
            <a:chOff x="2147366" y="4139382"/>
            <a:chExt cx="635280" cy="147600"/>
          </a:xfrm>
        </p:grpSpPr>
        <p:sp>
          <p:nvSpPr>
            <p:cNvPr id="246" name="Google Shape;246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14"/>
          <p:cNvSpPr txBox="1"/>
          <p:nvPr>
            <p:ph hasCustomPrompt="1" type="title"/>
          </p:nvPr>
        </p:nvSpPr>
        <p:spPr>
          <a:xfrm>
            <a:off x="536269" y="2191763"/>
            <a:ext cx="2211300" cy="8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0" sz="53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250" name="Google Shape;250;p14"/>
          <p:cNvSpPr txBox="1"/>
          <p:nvPr>
            <p:ph idx="2" type="title"/>
          </p:nvPr>
        </p:nvSpPr>
        <p:spPr>
          <a:xfrm>
            <a:off x="536269" y="273581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251" name="Google Shape;251;p14"/>
          <p:cNvSpPr txBox="1"/>
          <p:nvPr>
            <p:ph hasCustomPrompt="1" idx="3" type="title"/>
          </p:nvPr>
        </p:nvSpPr>
        <p:spPr>
          <a:xfrm>
            <a:off x="3448680" y="1848863"/>
            <a:ext cx="2211300" cy="8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0" sz="53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252" name="Google Shape;252;p14"/>
          <p:cNvSpPr txBox="1"/>
          <p:nvPr>
            <p:ph hasCustomPrompt="1" idx="4" type="title"/>
          </p:nvPr>
        </p:nvSpPr>
        <p:spPr>
          <a:xfrm>
            <a:off x="6361090" y="2191763"/>
            <a:ext cx="2211300" cy="8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b="0" sz="53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253" name="Google Shape;253;p14"/>
          <p:cNvSpPr txBox="1"/>
          <p:nvPr>
            <p:ph idx="1" type="body"/>
          </p:nvPr>
        </p:nvSpPr>
        <p:spPr>
          <a:xfrm>
            <a:off x="6361085" y="3122944"/>
            <a:ext cx="22113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54" name="Google Shape;254;p14"/>
          <p:cNvSpPr txBox="1"/>
          <p:nvPr>
            <p:ph idx="5" type="body"/>
          </p:nvPr>
        </p:nvSpPr>
        <p:spPr>
          <a:xfrm>
            <a:off x="3448677" y="2771681"/>
            <a:ext cx="22113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55" name="Google Shape;255;p14"/>
          <p:cNvSpPr txBox="1"/>
          <p:nvPr>
            <p:ph idx="6" type="body"/>
          </p:nvPr>
        </p:nvSpPr>
        <p:spPr>
          <a:xfrm>
            <a:off x="536269" y="3114581"/>
            <a:ext cx="22113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/>
          <p:nvPr/>
        </p:nvSpPr>
        <p:spPr>
          <a:xfrm>
            <a:off x="478256" y="1239113"/>
            <a:ext cx="8246100" cy="35088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15"/>
          <p:cNvGrpSpPr/>
          <p:nvPr/>
        </p:nvGrpSpPr>
        <p:grpSpPr>
          <a:xfrm>
            <a:off x="593191" y="1321694"/>
            <a:ext cx="476460" cy="110700"/>
            <a:chOff x="2147366" y="4139382"/>
            <a:chExt cx="635280" cy="147600"/>
          </a:xfrm>
        </p:grpSpPr>
        <p:sp>
          <p:nvSpPr>
            <p:cNvPr id="259" name="Google Shape;259;p1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15"/>
          <p:cNvSpPr txBox="1"/>
          <p:nvPr>
            <p:ph idx="1" type="subTitle"/>
          </p:nvPr>
        </p:nvSpPr>
        <p:spPr>
          <a:xfrm>
            <a:off x="801113" y="1794150"/>
            <a:ext cx="2263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263" name="Google Shape;263;p15"/>
          <p:cNvSpPr txBox="1"/>
          <p:nvPr>
            <p:ph idx="2" type="subTitle"/>
          </p:nvPr>
        </p:nvSpPr>
        <p:spPr>
          <a:xfrm>
            <a:off x="801113" y="3186693"/>
            <a:ext cx="2263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264" name="Google Shape;264;p15"/>
          <p:cNvSpPr txBox="1"/>
          <p:nvPr>
            <p:ph idx="3" type="subTitle"/>
          </p:nvPr>
        </p:nvSpPr>
        <p:spPr>
          <a:xfrm>
            <a:off x="6136020" y="1801185"/>
            <a:ext cx="2263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265" name="Google Shape;265;p15"/>
          <p:cNvSpPr txBox="1"/>
          <p:nvPr>
            <p:ph idx="4" type="subTitle"/>
          </p:nvPr>
        </p:nvSpPr>
        <p:spPr>
          <a:xfrm>
            <a:off x="3482976" y="1807162"/>
            <a:ext cx="2263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266" name="Google Shape;266;p15"/>
          <p:cNvSpPr txBox="1"/>
          <p:nvPr>
            <p:ph idx="5" type="subTitle"/>
          </p:nvPr>
        </p:nvSpPr>
        <p:spPr>
          <a:xfrm>
            <a:off x="3482976" y="3186693"/>
            <a:ext cx="2263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267" name="Google Shape;267;p15"/>
          <p:cNvSpPr txBox="1"/>
          <p:nvPr>
            <p:ph idx="6" type="subTitle"/>
          </p:nvPr>
        </p:nvSpPr>
        <p:spPr>
          <a:xfrm>
            <a:off x="6136020" y="3172785"/>
            <a:ext cx="2263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268" name="Google Shape;268;p15"/>
          <p:cNvSpPr txBox="1"/>
          <p:nvPr>
            <p:ph type="title"/>
          </p:nvPr>
        </p:nvSpPr>
        <p:spPr>
          <a:xfrm>
            <a:off x="540300" y="273581"/>
            <a:ext cx="81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69" name="Google Shape;269;p15"/>
          <p:cNvSpPr txBox="1"/>
          <p:nvPr>
            <p:ph idx="7" type="body"/>
          </p:nvPr>
        </p:nvSpPr>
        <p:spPr>
          <a:xfrm>
            <a:off x="3482976" y="2113800"/>
            <a:ext cx="2263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0" name="Google Shape;270;p15"/>
          <p:cNvSpPr txBox="1"/>
          <p:nvPr>
            <p:ph idx="8" type="body"/>
          </p:nvPr>
        </p:nvSpPr>
        <p:spPr>
          <a:xfrm>
            <a:off x="6136020" y="3485400"/>
            <a:ext cx="2263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1" name="Google Shape;271;p15"/>
          <p:cNvSpPr txBox="1"/>
          <p:nvPr>
            <p:ph idx="9" type="body"/>
          </p:nvPr>
        </p:nvSpPr>
        <p:spPr>
          <a:xfrm>
            <a:off x="3482976" y="3485400"/>
            <a:ext cx="2263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2" name="Google Shape;272;p15"/>
          <p:cNvSpPr txBox="1"/>
          <p:nvPr>
            <p:ph idx="13" type="body"/>
          </p:nvPr>
        </p:nvSpPr>
        <p:spPr>
          <a:xfrm>
            <a:off x="801113" y="2113800"/>
            <a:ext cx="2263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3" name="Google Shape;273;p15"/>
          <p:cNvSpPr txBox="1"/>
          <p:nvPr>
            <p:ph idx="14" type="body"/>
          </p:nvPr>
        </p:nvSpPr>
        <p:spPr>
          <a:xfrm>
            <a:off x="6136020" y="2113800"/>
            <a:ext cx="2263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4" name="Google Shape;274;p15"/>
          <p:cNvSpPr txBox="1"/>
          <p:nvPr>
            <p:ph idx="15" type="body"/>
          </p:nvPr>
        </p:nvSpPr>
        <p:spPr>
          <a:xfrm>
            <a:off x="801113" y="3485400"/>
            <a:ext cx="2263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/>
          <p:nvPr/>
        </p:nvSpPr>
        <p:spPr>
          <a:xfrm>
            <a:off x="268406" y="254925"/>
            <a:ext cx="8058300" cy="4479000"/>
          </a:xfrm>
          <a:prstGeom prst="roundRect">
            <a:avLst>
              <a:gd fmla="val 1957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16"/>
          <p:cNvGrpSpPr/>
          <p:nvPr/>
        </p:nvGrpSpPr>
        <p:grpSpPr>
          <a:xfrm>
            <a:off x="6163449" y="1255944"/>
            <a:ext cx="2722263" cy="3728615"/>
            <a:chOff x="5002050" y="1555325"/>
            <a:chExt cx="2081400" cy="1649100"/>
          </a:xfrm>
        </p:grpSpPr>
        <p:sp>
          <p:nvSpPr>
            <p:cNvPr id="278" name="Google Shape;278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16"/>
          <p:cNvGrpSpPr/>
          <p:nvPr/>
        </p:nvGrpSpPr>
        <p:grpSpPr>
          <a:xfrm>
            <a:off x="341753" y="334338"/>
            <a:ext cx="476460" cy="110700"/>
            <a:chOff x="2147366" y="4139382"/>
            <a:chExt cx="635280" cy="147600"/>
          </a:xfrm>
        </p:grpSpPr>
        <p:sp>
          <p:nvSpPr>
            <p:cNvPr id="281" name="Google Shape;281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6"/>
          <p:cNvGrpSpPr/>
          <p:nvPr/>
        </p:nvGrpSpPr>
        <p:grpSpPr>
          <a:xfrm>
            <a:off x="6249934" y="1322875"/>
            <a:ext cx="476460" cy="110700"/>
            <a:chOff x="2147366" y="4139382"/>
            <a:chExt cx="635280" cy="147600"/>
          </a:xfrm>
        </p:grpSpPr>
        <p:sp>
          <p:nvSpPr>
            <p:cNvPr id="285" name="Google Shape;285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6"/>
          <p:cNvSpPr txBox="1"/>
          <p:nvPr>
            <p:ph idx="1" type="subTitle"/>
          </p:nvPr>
        </p:nvSpPr>
        <p:spPr>
          <a:xfrm>
            <a:off x="6341025" y="1583231"/>
            <a:ext cx="24234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89" name="Google Shape;289;p16"/>
          <p:cNvSpPr txBox="1"/>
          <p:nvPr>
            <p:ph idx="2" type="subTitle"/>
          </p:nvPr>
        </p:nvSpPr>
        <p:spPr>
          <a:xfrm>
            <a:off x="6341025" y="3248518"/>
            <a:ext cx="24234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90" name="Google Shape;290;p16"/>
          <p:cNvSpPr txBox="1"/>
          <p:nvPr>
            <p:ph type="title"/>
          </p:nvPr>
        </p:nvSpPr>
        <p:spPr>
          <a:xfrm>
            <a:off x="426000" y="445031"/>
            <a:ext cx="77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91" name="Google Shape;291;p16"/>
          <p:cNvSpPr txBox="1"/>
          <p:nvPr>
            <p:ph idx="3" type="body"/>
          </p:nvPr>
        </p:nvSpPr>
        <p:spPr>
          <a:xfrm>
            <a:off x="6341025" y="1910231"/>
            <a:ext cx="24234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92" name="Google Shape;292;p16"/>
          <p:cNvSpPr txBox="1"/>
          <p:nvPr>
            <p:ph idx="4" type="body"/>
          </p:nvPr>
        </p:nvSpPr>
        <p:spPr>
          <a:xfrm>
            <a:off x="6341025" y="3551475"/>
            <a:ext cx="24234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/>
          <p:nvPr/>
        </p:nvSpPr>
        <p:spPr>
          <a:xfrm>
            <a:off x="7316663" y="1513219"/>
            <a:ext cx="1659000" cy="26961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17"/>
          <p:cNvGrpSpPr/>
          <p:nvPr/>
        </p:nvGrpSpPr>
        <p:grpSpPr>
          <a:xfrm>
            <a:off x="7422709" y="1610744"/>
            <a:ext cx="476460" cy="110700"/>
            <a:chOff x="2147366" y="4139382"/>
            <a:chExt cx="635280" cy="147600"/>
          </a:xfrm>
        </p:grpSpPr>
        <p:sp>
          <p:nvSpPr>
            <p:cNvPr id="296" name="Google Shape;29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17"/>
          <p:cNvGrpSpPr/>
          <p:nvPr/>
        </p:nvGrpSpPr>
        <p:grpSpPr>
          <a:xfrm>
            <a:off x="5529598" y="1513219"/>
            <a:ext cx="1658925" cy="2696175"/>
            <a:chOff x="7395788" y="2017625"/>
            <a:chExt cx="2211900" cy="3594900"/>
          </a:xfrm>
        </p:grpSpPr>
        <p:sp>
          <p:nvSpPr>
            <p:cNvPr id="300" name="Google Shape;300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17"/>
          <p:cNvSpPr/>
          <p:nvPr/>
        </p:nvSpPr>
        <p:spPr>
          <a:xfrm>
            <a:off x="3742533" y="1513219"/>
            <a:ext cx="1659000" cy="26961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17"/>
          <p:cNvGrpSpPr/>
          <p:nvPr/>
        </p:nvGrpSpPr>
        <p:grpSpPr>
          <a:xfrm>
            <a:off x="5622035" y="1598425"/>
            <a:ext cx="476460" cy="110700"/>
            <a:chOff x="2147366" y="4139382"/>
            <a:chExt cx="635280" cy="147600"/>
          </a:xfrm>
        </p:grpSpPr>
        <p:sp>
          <p:nvSpPr>
            <p:cNvPr id="304" name="Google Shape;304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17"/>
          <p:cNvGrpSpPr/>
          <p:nvPr/>
        </p:nvGrpSpPr>
        <p:grpSpPr>
          <a:xfrm>
            <a:off x="3848585" y="1610744"/>
            <a:ext cx="476460" cy="110700"/>
            <a:chOff x="2147366" y="4139382"/>
            <a:chExt cx="635280" cy="147600"/>
          </a:xfrm>
        </p:grpSpPr>
        <p:sp>
          <p:nvSpPr>
            <p:cNvPr id="308" name="Google Shape;308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17"/>
          <p:cNvGrpSpPr/>
          <p:nvPr/>
        </p:nvGrpSpPr>
        <p:grpSpPr>
          <a:xfrm>
            <a:off x="1955468" y="1513219"/>
            <a:ext cx="1658925" cy="2696175"/>
            <a:chOff x="2630275" y="2017625"/>
            <a:chExt cx="2211900" cy="3594900"/>
          </a:xfrm>
        </p:grpSpPr>
        <p:sp>
          <p:nvSpPr>
            <p:cNvPr id="312" name="Google Shape;312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17"/>
          <p:cNvSpPr/>
          <p:nvPr/>
        </p:nvSpPr>
        <p:spPr>
          <a:xfrm>
            <a:off x="168403" y="1513219"/>
            <a:ext cx="1659000" cy="26961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" name="Google Shape;315;p17"/>
          <p:cNvGrpSpPr/>
          <p:nvPr/>
        </p:nvGrpSpPr>
        <p:grpSpPr>
          <a:xfrm>
            <a:off x="2047900" y="1598425"/>
            <a:ext cx="476460" cy="110700"/>
            <a:chOff x="2147366" y="4139382"/>
            <a:chExt cx="635280" cy="147600"/>
          </a:xfrm>
        </p:grpSpPr>
        <p:sp>
          <p:nvSpPr>
            <p:cNvPr id="316" name="Google Shape;31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17"/>
          <p:cNvGrpSpPr/>
          <p:nvPr/>
        </p:nvGrpSpPr>
        <p:grpSpPr>
          <a:xfrm>
            <a:off x="274450" y="1610744"/>
            <a:ext cx="476460" cy="110700"/>
            <a:chOff x="2147366" y="4139382"/>
            <a:chExt cx="635280" cy="147600"/>
          </a:xfrm>
        </p:grpSpPr>
        <p:sp>
          <p:nvSpPr>
            <p:cNvPr id="320" name="Google Shape;320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17"/>
          <p:cNvSpPr txBox="1"/>
          <p:nvPr>
            <p:ph idx="1" type="subTitle"/>
          </p:nvPr>
        </p:nvSpPr>
        <p:spPr>
          <a:xfrm>
            <a:off x="237347" y="1924631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324" name="Google Shape;324;p17"/>
          <p:cNvSpPr txBox="1"/>
          <p:nvPr>
            <p:ph idx="2" type="subTitle"/>
          </p:nvPr>
        </p:nvSpPr>
        <p:spPr>
          <a:xfrm>
            <a:off x="2030111" y="1924631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>
                <a:solidFill>
                  <a:schemeClr val="accen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325" name="Google Shape;325;p17"/>
          <p:cNvSpPr txBox="1"/>
          <p:nvPr>
            <p:ph idx="3" type="subTitle"/>
          </p:nvPr>
        </p:nvSpPr>
        <p:spPr>
          <a:xfrm>
            <a:off x="3822874" y="1924631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326" name="Google Shape;326;p17"/>
          <p:cNvSpPr txBox="1"/>
          <p:nvPr>
            <p:ph idx="4" type="subTitle"/>
          </p:nvPr>
        </p:nvSpPr>
        <p:spPr>
          <a:xfrm>
            <a:off x="5615638" y="1924631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>
                <a:solidFill>
                  <a:schemeClr val="accen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327" name="Google Shape;327;p17"/>
          <p:cNvSpPr txBox="1"/>
          <p:nvPr>
            <p:ph idx="5" type="subTitle"/>
          </p:nvPr>
        </p:nvSpPr>
        <p:spPr>
          <a:xfrm>
            <a:off x="7408402" y="1927284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328" name="Google Shape;32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29" name="Google Shape;329;p17"/>
          <p:cNvSpPr txBox="1"/>
          <p:nvPr>
            <p:ph idx="6" type="body"/>
          </p:nvPr>
        </p:nvSpPr>
        <p:spPr>
          <a:xfrm>
            <a:off x="237347" y="2388000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0" name="Google Shape;330;p17"/>
          <p:cNvSpPr txBox="1"/>
          <p:nvPr>
            <p:ph idx="7" type="body"/>
          </p:nvPr>
        </p:nvSpPr>
        <p:spPr>
          <a:xfrm>
            <a:off x="2030109" y="2388000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1" name="Google Shape;331;p17"/>
          <p:cNvSpPr txBox="1"/>
          <p:nvPr>
            <p:ph idx="8" type="body"/>
          </p:nvPr>
        </p:nvSpPr>
        <p:spPr>
          <a:xfrm>
            <a:off x="3822872" y="2388000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2" name="Google Shape;332;p17"/>
          <p:cNvSpPr txBox="1"/>
          <p:nvPr>
            <p:ph idx="9" type="body"/>
          </p:nvPr>
        </p:nvSpPr>
        <p:spPr>
          <a:xfrm>
            <a:off x="5615634" y="2388000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3" name="Google Shape;333;p17"/>
          <p:cNvSpPr txBox="1"/>
          <p:nvPr>
            <p:ph idx="13" type="body"/>
          </p:nvPr>
        </p:nvSpPr>
        <p:spPr>
          <a:xfrm>
            <a:off x="7408397" y="2390653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452494" y="645863"/>
            <a:ext cx="5198100" cy="35088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554247" y="728444"/>
            <a:ext cx="476460" cy="1107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/>
          <p:nvPr>
            <p:ph type="title"/>
          </p:nvPr>
        </p:nvSpPr>
        <p:spPr>
          <a:xfrm>
            <a:off x="657394" y="1213219"/>
            <a:ext cx="4186200" cy="14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41" name="Google Shape;341;p18"/>
          <p:cNvSpPr txBox="1"/>
          <p:nvPr>
            <p:ph idx="1" type="body"/>
          </p:nvPr>
        </p:nvSpPr>
        <p:spPr>
          <a:xfrm>
            <a:off x="657394" y="2693513"/>
            <a:ext cx="41862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3481444" y="645863"/>
            <a:ext cx="5198100" cy="35088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3583197" y="728444"/>
            <a:ext cx="476460" cy="1107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/>
          <p:nvPr>
            <p:ph type="title"/>
          </p:nvPr>
        </p:nvSpPr>
        <p:spPr>
          <a:xfrm>
            <a:off x="3975000" y="1134300"/>
            <a:ext cx="2873400" cy="13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49" name="Google Shape;349;p19"/>
          <p:cNvSpPr txBox="1"/>
          <p:nvPr>
            <p:ph idx="1" type="body"/>
          </p:nvPr>
        </p:nvSpPr>
        <p:spPr>
          <a:xfrm>
            <a:off x="3975066" y="2513438"/>
            <a:ext cx="41862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852544" y="817313"/>
            <a:ext cx="5198100" cy="35088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954297" y="899894"/>
            <a:ext cx="476460" cy="1107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5301881" y="1665994"/>
            <a:ext cx="2961000" cy="2187600"/>
          </a:xfrm>
          <a:prstGeom prst="roundRect">
            <a:avLst>
              <a:gd fmla="val 6604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5301881" y="1665994"/>
            <a:ext cx="2961000" cy="2187600"/>
          </a:xfrm>
          <a:prstGeom prst="roundRect">
            <a:avLst>
              <a:gd fmla="val 6604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5432210" y="1748575"/>
            <a:ext cx="476460" cy="1107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/>
          <p:nvPr>
            <p:ph idx="1" type="subTitle"/>
          </p:nvPr>
        </p:nvSpPr>
        <p:spPr>
          <a:xfrm>
            <a:off x="1124475" y="3062006"/>
            <a:ext cx="44052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63" name="Google Shape;363;p20"/>
          <p:cNvSpPr txBox="1"/>
          <p:nvPr>
            <p:ph type="title"/>
          </p:nvPr>
        </p:nvSpPr>
        <p:spPr>
          <a:xfrm>
            <a:off x="1124475" y="1167806"/>
            <a:ext cx="4405200" cy="183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64" name="Google Shape;364;p20"/>
          <p:cNvSpPr txBox="1"/>
          <p:nvPr>
            <p:ph idx="2" type="body"/>
          </p:nvPr>
        </p:nvSpPr>
        <p:spPr>
          <a:xfrm>
            <a:off x="5529525" y="2260800"/>
            <a:ext cx="2375700" cy="8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311738" y="315829"/>
            <a:ext cx="85206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21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367" name="Google Shape;367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23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0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33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15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69" name="Google Shape;369;p21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70" name="Google Shape;370;p21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21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1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1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21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18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375" name="Google Shape;375;p21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93806" y="370294"/>
            <a:ext cx="6179850" cy="155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8" name="Google Shape;37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9" name="Google Shape;37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"/>
          <p:cNvSpPr/>
          <p:nvPr/>
        </p:nvSpPr>
        <p:spPr>
          <a:xfrm>
            <a:off x="330214" y="460805"/>
            <a:ext cx="8482200" cy="89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3"/>
          <p:cNvSpPr txBox="1"/>
          <p:nvPr>
            <p:ph type="title"/>
          </p:nvPr>
        </p:nvSpPr>
        <p:spPr>
          <a:xfrm>
            <a:off x="435894" y="526617"/>
            <a:ext cx="8272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3" name="Google Shape;383;p23"/>
          <p:cNvSpPr txBox="1"/>
          <p:nvPr>
            <p:ph idx="1" type="body"/>
          </p:nvPr>
        </p:nvSpPr>
        <p:spPr>
          <a:xfrm>
            <a:off x="435894" y="1635372"/>
            <a:ext cx="8272200" cy="27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indent="-3048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indent="-3048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indent="-30480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indent="-30480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indent="-304800" lvl="8" marL="411480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/>
        </p:txBody>
      </p:sp>
      <p:sp>
        <p:nvSpPr>
          <p:cNvPr id="384" name="Google Shape;384;p23"/>
          <p:cNvSpPr txBox="1"/>
          <p:nvPr>
            <p:ph idx="10" type="dt"/>
          </p:nvPr>
        </p:nvSpPr>
        <p:spPr>
          <a:xfrm>
            <a:off x="5704463" y="446710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85" name="Google Shape;385;p23"/>
          <p:cNvSpPr txBox="1"/>
          <p:nvPr>
            <p:ph idx="11" type="ftr"/>
          </p:nvPr>
        </p:nvSpPr>
        <p:spPr>
          <a:xfrm>
            <a:off x="435894" y="4463858"/>
            <a:ext cx="518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86" name="Google Shape;386;p23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852544" y="817313"/>
            <a:ext cx="5198100" cy="35088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954297" y="899894"/>
            <a:ext cx="476460" cy="1107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5301881" y="1665994"/>
            <a:ext cx="2961000" cy="2187600"/>
          </a:xfrm>
          <a:prstGeom prst="roundRect">
            <a:avLst>
              <a:gd fmla="val 6604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5301881" y="1665994"/>
            <a:ext cx="2961000" cy="2187600"/>
          </a:xfrm>
          <a:prstGeom prst="roundRect">
            <a:avLst>
              <a:gd fmla="val 6604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5432210" y="1748575"/>
            <a:ext cx="476460" cy="1107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/>
          <p:nvPr>
            <p:ph type="title"/>
          </p:nvPr>
        </p:nvSpPr>
        <p:spPr>
          <a:xfrm>
            <a:off x="1096838" y="1346738"/>
            <a:ext cx="39918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4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80" name="Google Shape;80;p4"/>
          <p:cNvSpPr txBox="1"/>
          <p:nvPr>
            <p:ph idx="1" type="body"/>
          </p:nvPr>
        </p:nvSpPr>
        <p:spPr>
          <a:xfrm>
            <a:off x="1096819" y="2173669"/>
            <a:ext cx="3991800" cy="19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6150825" y="3104081"/>
            <a:ext cx="2631825" cy="1523025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361350" y="3104081"/>
            <a:ext cx="2631825" cy="1523025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3256088" y="3104081"/>
            <a:ext cx="2631825" cy="1523025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361350" y="1332431"/>
            <a:ext cx="2631825" cy="1523025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5"/>
          <p:cNvGrpSpPr/>
          <p:nvPr/>
        </p:nvGrpSpPr>
        <p:grpSpPr>
          <a:xfrm>
            <a:off x="6150825" y="1332431"/>
            <a:ext cx="2631825" cy="1523025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5"/>
          <p:cNvGrpSpPr/>
          <p:nvPr/>
        </p:nvGrpSpPr>
        <p:grpSpPr>
          <a:xfrm>
            <a:off x="3256088" y="1332431"/>
            <a:ext cx="2631825" cy="1523025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5"/>
          <p:cNvSpPr txBox="1"/>
          <p:nvPr>
            <p:ph type="title"/>
          </p:nvPr>
        </p:nvSpPr>
        <p:spPr>
          <a:xfrm>
            <a:off x="368081" y="392456"/>
            <a:ext cx="84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9" name="Google Shape;119;p5"/>
          <p:cNvSpPr txBox="1"/>
          <p:nvPr>
            <p:ph idx="1" type="body"/>
          </p:nvPr>
        </p:nvSpPr>
        <p:spPr>
          <a:xfrm>
            <a:off x="431963" y="1828181"/>
            <a:ext cx="2471100" cy="9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5"/>
          <p:cNvSpPr txBox="1"/>
          <p:nvPr>
            <p:ph idx="2" type="body"/>
          </p:nvPr>
        </p:nvSpPr>
        <p:spPr>
          <a:xfrm>
            <a:off x="3313959" y="1828181"/>
            <a:ext cx="2471100" cy="9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5"/>
          <p:cNvSpPr txBox="1"/>
          <p:nvPr>
            <p:ph idx="3" type="body"/>
          </p:nvPr>
        </p:nvSpPr>
        <p:spPr>
          <a:xfrm>
            <a:off x="431963" y="3587569"/>
            <a:ext cx="2471100" cy="9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5"/>
          <p:cNvSpPr txBox="1"/>
          <p:nvPr>
            <p:ph idx="4" type="body"/>
          </p:nvPr>
        </p:nvSpPr>
        <p:spPr>
          <a:xfrm>
            <a:off x="3313959" y="3587569"/>
            <a:ext cx="2471100" cy="9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5"/>
          <p:cNvSpPr txBox="1"/>
          <p:nvPr>
            <p:ph idx="5" type="title"/>
          </p:nvPr>
        </p:nvSpPr>
        <p:spPr>
          <a:xfrm>
            <a:off x="7070306" y="3135150"/>
            <a:ext cx="1625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4" name="Google Shape;124;p5"/>
          <p:cNvSpPr txBox="1"/>
          <p:nvPr>
            <p:ph idx="6" type="title"/>
          </p:nvPr>
        </p:nvSpPr>
        <p:spPr>
          <a:xfrm>
            <a:off x="3336525" y="1534950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5" name="Google Shape;125;p5"/>
          <p:cNvSpPr txBox="1"/>
          <p:nvPr>
            <p:ph idx="7" type="title"/>
          </p:nvPr>
        </p:nvSpPr>
        <p:spPr>
          <a:xfrm>
            <a:off x="368081" y="3065744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6" name="Google Shape;126;p5"/>
          <p:cNvSpPr txBox="1"/>
          <p:nvPr>
            <p:ph idx="8" type="title"/>
          </p:nvPr>
        </p:nvSpPr>
        <p:spPr>
          <a:xfrm>
            <a:off x="3336525" y="3065744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7" name="Google Shape;127;p5"/>
          <p:cNvSpPr txBox="1"/>
          <p:nvPr>
            <p:ph idx="9" type="body"/>
          </p:nvPr>
        </p:nvSpPr>
        <p:spPr>
          <a:xfrm>
            <a:off x="6224531" y="1828181"/>
            <a:ext cx="2471100" cy="9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5"/>
          <p:cNvSpPr txBox="1"/>
          <p:nvPr>
            <p:ph idx="13" type="body"/>
          </p:nvPr>
        </p:nvSpPr>
        <p:spPr>
          <a:xfrm>
            <a:off x="6224531" y="3587569"/>
            <a:ext cx="2471100" cy="9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5"/>
          <p:cNvSpPr txBox="1"/>
          <p:nvPr>
            <p:ph idx="14" type="title"/>
          </p:nvPr>
        </p:nvSpPr>
        <p:spPr>
          <a:xfrm>
            <a:off x="6304969" y="1534950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0" name="Google Shape;130;p5"/>
          <p:cNvSpPr txBox="1"/>
          <p:nvPr>
            <p:ph idx="15" type="title"/>
          </p:nvPr>
        </p:nvSpPr>
        <p:spPr>
          <a:xfrm>
            <a:off x="6304969" y="3065744"/>
            <a:ext cx="2471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drich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ril Fatface"/>
              <a:buNone/>
              <a:defRPr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839363" y="817313"/>
            <a:ext cx="7465200" cy="35088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954297" y="899894"/>
            <a:ext cx="476460" cy="1107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/>
          <p:nvPr>
            <p:ph type="title"/>
          </p:nvPr>
        </p:nvSpPr>
        <p:spPr>
          <a:xfrm>
            <a:off x="2858775" y="1531247"/>
            <a:ext cx="4759500" cy="11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ldrich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8" name="Google Shape;138;p6"/>
          <p:cNvSpPr txBox="1"/>
          <p:nvPr>
            <p:ph idx="1" type="body"/>
          </p:nvPr>
        </p:nvSpPr>
        <p:spPr>
          <a:xfrm>
            <a:off x="1525725" y="3039628"/>
            <a:ext cx="609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4790981" y="1072219"/>
            <a:ext cx="3607200" cy="35088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4905916" y="1154800"/>
            <a:ext cx="476460" cy="1107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745819" y="1072219"/>
            <a:ext cx="3607200" cy="35088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860753" y="1154800"/>
            <a:ext cx="476460" cy="1107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/>
          <p:nvPr>
            <p:ph type="title"/>
          </p:nvPr>
        </p:nvSpPr>
        <p:spPr>
          <a:xfrm>
            <a:off x="745819" y="271181"/>
            <a:ext cx="75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51" name="Google Shape;151;p7"/>
          <p:cNvSpPr txBox="1"/>
          <p:nvPr>
            <p:ph idx="1" type="body"/>
          </p:nvPr>
        </p:nvSpPr>
        <p:spPr>
          <a:xfrm>
            <a:off x="986306" y="1701394"/>
            <a:ext cx="3115800" cy="26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7"/>
          <p:cNvSpPr txBox="1"/>
          <p:nvPr>
            <p:ph idx="2" type="body"/>
          </p:nvPr>
        </p:nvSpPr>
        <p:spPr>
          <a:xfrm>
            <a:off x="5009456" y="1691250"/>
            <a:ext cx="3115800" cy="26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592556" y="667613"/>
            <a:ext cx="7465200" cy="35088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707491" y="750194"/>
            <a:ext cx="476460" cy="1107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/>
          <p:nvPr>
            <p:ph idx="1" type="subTitle"/>
          </p:nvPr>
        </p:nvSpPr>
        <p:spPr>
          <a:xfrm>
            <a:off x="690356" y="1421475"/>
            <a:ext cx="58455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0" name="Google Shape;160;p8"/>
          <p:cNvSpPr txBox="1"/>
          <p:nvPr>
            <p:ph type="title"/>
          </p:nvPr>
        </p:nvSpPr>
        <p:spPr>
          <a:xfrm>
            <a:off x="690356" y="634125"/>
            <a:ext cx="584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61" name="Google Shape;161;p8"/>
          <p:cNvSpPr txBox="1"/>
          <p:nvPr>
            <p:ph idx="2" type="body"/>
          </p:nvPr>
        </p:nvSpPr>
        <p:spPr>
          <a:xfrm>
            <a:off x="690356" y="1916606"/>
            <a:ext cx="5845500" cy="25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499500" y="453169"/>
            <a:ext cx="8199600" cy="40137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9"/>
          <p:cNvGrpSpPr/>
          <p:nvPr/>
        </p:nvGrpSpPr>
        <p:grpSpPr>
          <a:xfrm>
            <a:off x="614434" y="535750"/>
            <a:ext cx="476460" cy="110700"/>
            <a:chOff x="2147366" y="4139382"/>
            <a:chExt cx="635280" cy="147600"/>
          </a:xfrm>
        </p:grpSpPr>
        <p:sp>
          <p:nvSpPr>
            <p:cNvPr id="165" name="Google Shape;165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6141822" y="4125385"/>
            <a:ext cx="2780456" cy="852794"/>
            <a:chOff x="2176863" y="4518413"/>
            <a:chExt cx="5362500" cy="1301975"/>
          </a:xfrm>
        </p:grpSpPr>
        <p:sp>
          <p:nvSpPr>
            <p:cNvPr id="169" name="Google Shape;169;p9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9"/>
          <p:cNvGrpSpPr/>
          <p:nvPr/>
        </p:nvGrpSpPr>
        <p:grpSpPr>
          <a:xfrm>
            <a:off x="6243569" y="4207835"/>
            <a:ext cx="476460" cy="110700"/>
            <a:chOff x="2147366" y="4139382"/>
            <a:chExt cx="635280" cy="147600"/>
          </a:xfrm>
        </p:grpSpPr>
        <p:sp>
          <p:nvSpPr>
            <p:cNvPr id="172" name="Google Shape;172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9"/>
          <p:cNvSpPr txBox="1"/>
          <p:nvPr>
            <p:ph type="title"/>
          </p:nvPr>
        </p:nvSpPr>
        <p:spPr>
          <a:xfrm>
            <a:off x="614438" y="1405144"/>
            <a:ext cx="7955100" cy="23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76" name="Google Shape;176;p9"/>
          <p:cNvSpPr txBox="1"/>
          <p:nvPr>
            <p:ph idx="1" type="subTitle"/>
          </p:nvPr>
        </p:nvSpPr>
        <p:spPr>
          <a:xfrm>
            <a:off x="6052838" y="4318538"/>
            <a:ext cx="2815800" cy="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472275" y="453169"/>
            <a:ext cx="8199600" cy="40137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10"/>
          <p:cNvGrpSpPr/>
          <p:nvPr/>
        </p:nvGrpSpPr>
        <p:grpSpPr>
          <a:xfrm>
            <a:off x="614434" y="535750"/>
            <a:ext cx="476460" cy="110700"/>
            <a:chOff x="2147366" y="4139382"/>
            <a:chExt cx="635280" cy="147600"/>
          </a:xfrm>
        </p:grpSpPr>
        <p:sp>
          <p:nvSpPr>
            <p:cNvPr id="180" name="Google Shape;180;p1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0"/>
          <p:cNvSpPr txBox="1"/>
          <p:nvPr>
            <p:ph type="title"/>
          </p:nvPr>
        </p:nvSpPr>
        <p:spPr>
          <a:xfrm>
            <a:off x="586350" y="689869"/>
            <a:ext cx="7971300" cy="3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"/>
              <a:buChar char="■"/>
              <a:defRPr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346966" y="4589543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40875" y="2188977"/>
            <a:ext cx="9184434" cy="295416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600" y="611475"/>
            <a:ext cx="1808700" cy="1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4"/>
          <p:cNvSpPr txBox="1"/>
          <p:nvPr>
            <p:ph type="title"/>
          </p:nvPr>
        </p:nvSpPr>
        <p:spPr>
          <a:xfrm>
            <a:off x="1892606" y="1205474"/>
            <a:ext cx="5097600" cy="21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WELCOME BACK</a:t>
            </a:r>
            <a:r>
              <a:rPr lang="en" sz="4500"/>
              <a:t> </a:t>
            </a:r>
            <a:r>
              <a:rPr lang="en">
                <a:solidFill>
                  <a:schemeClr val="accent1"/>
                </a:solidFill>
              </a:rPr>
              <a:t>MINI-HACK </a:t>
            </a:r>
            <a:r>
              <a:rPr lang="en" sz="3800"/>
              <a:t>CLOSING CEREMONY.</a:t>
            </a:r>
            <a:endParaRPr sz="3800"/>
          </a:p>
        </p:txBody>
      </p:sp>
      <p:sp>
        <p:nvSpPr>
          <p:cNvPr id="393" name="Google Shape;393;p24"/>
          <p:cNvSpPr txBox="1"/>
          <p:nvPr>
            <p:ph idx="1" type="subTitle"/>
          </p:nvPr>
        </p:nvSpPr>
        <p:spPr>
          <a:xfrm>
            <a:off x="4146825" y="3749425"/>
            <a:ext cx="4360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&lt;p&gt; </a:t>
            </a:r>
            <a:r>
              <a:rPr lang="en">
                <a:solidFill>
                  <a:schemeClr val="dk1"/>
                </a:solidFill>
              </a:rPr>
              <a:t>Haji and Karrington</a:t>
            </a:r>
            <a:r>
              <a:rPr lang="en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3"/>
          <p:cNvSpPr txBox="1"/>
          <p:nvPr>
            <p:ph type="title"/>
          </p:nvPr>
        </p:nvSpPr>
        <p:spPr>
          <a:xfrm>
            <a:off x="745819" y="271181"/>
            <a:ext cx="75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</a:t>
            </a:r>
            <a:r>
              <a:rPr lang="en" sz="4500">
                <a:solidFill>
                  <a:schemeClr val="accent1"/>
                </a:solidFill>
              </a:rPr>
              <a:t> IGNITE </a:t>
            </a:r>
            <a:r>
              <a:rPr lang="en"/>
              <a:t>CLUBS </a:t>
            </a:r>
            <a:endParaRPr sz="4500">
              <a:solidFill>
                <a:schemeClr val="accent1"/>
              </a:solidFill>
            </a:endParaRPr>
          </a:p>
        </p:txBody>
      </p:sp>
      <p:sp>
        <p:nvSpPr>
          <p:cNvPr id="527" name="Google Shape;527;p33"/>
          <p:cNvSpPr txBox="1"/>
          <p:nvPr>
            <p:ph idx="2" type="body"/>
          </p:nvPr>
        </p:nvSpPr>
        <p:spPr>
          <a:xfrm>
            <a:off x="4662975" y="1316725"/>
            <a:ext cx="3906600" cy="31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</a:t>
            </a:r>
            <a:r>
              <a:rPr lang="en" sz="1200"/>
              <a:t>ational Society of Black Engineers</a:t>
            </a:r>
            <a:r>
              <a:rPr lang="en" sz="1200"/>
              <a:t>|</a:t>
            </a:r>
            <a:r>
              <a:rPr lang="en" sz="1000"/>
              <a:t> @bu_nsbe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Society of Asian Scientists and Engineers| </a:t>
            </a:r>
            <a:r>
              <a:rPr lang="en" sz="1000"/>
              <a:t>@bu_sase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Society of Hispanic Professional Engineers| </a:t>
            </a:r>
            <a:r>
              <a:rPr lang="en" sz="1000"/>
              <a:t>@shpe.bostonu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Society of Women Engineers| </a:t>
            </a:r>
            <a:r>
              <a:rPr lang="en" sz="1000"/>
              <a:t>@bu_swe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Terrier Motorsport| </a:t>
            </a:r>
            <a:r>
              <a:rPr lang="en" sz="1000"/>
              <a:t>@terrier.motorsport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Upsilon PI Epsilon|</a:t>
            </a:r>
            <a:r>
              <a:rPr lang="en" sz="1000"/>
              <a:t> @upebu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Women in Association for Computing Machinery| </a:t>
            </a:r>
            <a:r>
              <a:rPr lang="en" sz="1000"/>
              <a:t>@bu_acmw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Women in Computer Science| </a:t>
            </a:r>
            <a:r>
              <a:rPr lang="en" sz="1000"/>
              <a:t>@buwics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HackHardware| </a:t>
            </a:r>
            <a:r>
              <a:rPr lang="en" sz="1000"/>
              <a:t>@hackhardware_bu</a:t>
            </a:r>
            <a:endParaRPr sz="1000"/>
          </a:p>
        </p:txBody>
      </p:sp>
      <p:sp>
        <p:nvSpPr>
          <p:cNvPr id="528" name="Google Shape;528;p33"/>
          <p:cNvSpPr txBox="1"/>
          <p:nvPr>
            <p:ph idx="1" type="body"/>
          </p:nvPr>
        </p:nvSpPr>
        <p:spPr>
          <a:xfrm>
            <a:off x="666850" y="1316725"/>
            <a:ext cx="3826200" cy="31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BUILDS|</a:t>
            </a:r>
            <a:r>
              <a:rPr lang="en" sz="1100"/>
              <a:t> </a:t>
            </a:r>
            <a:r>
              <a:rPr lang="en" sz="1000"/>
              <a:t>@bu_builds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Boston Hacks|</a:t>
            </a:r>
            <a:r>
              <a:rPr lang="en" sz="1000"/>
              <a:t> </a:t>
            </a:r>
            <a:r>
              <a:rPr lang="en" sz="1000"/>
              <a:t>@bostonhacks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Cybersecurity Assoc.| </a:t>
            </a:r>
            <a:r>
              <a:rPr lang="en" sz="1000"/>
              <a:t>@bu_cybersecurity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Data Science Assoc.|</a:t>
            </a:r>
            <a:r>
              <a:rPr lang="en" sz="1200"/>
              <a:t> </a:t>
            </a:r>
            <a:r>
              <a:rPr lang="en" sz="1000"/>
              <a:t>@bu_dsa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Hack4Impact|</a:t>
            </a:r>
            <a:r>
              <a:rPr lang="en" sz="1200"/>
              <a:t> </a:t>
            </a:r>
            <a:r>
              <a:rPr lang="en" sz="1000"/>
              <a:t>@hack4impactbu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High Performance Computing| </a:t>
            </a:r>
            <a:r>
              <a:rPr lang="en" sz="1000"/>
              <a:t>@bu_hpc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CleanTech Club| </a:t>
            </a:r>
            <a:r>
              <a:rPr lang="en" sz="1000"/>
              <a:t>@bucleantech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FORGE Design Studios| </a:t>
            </a:r>
            <a:r>
              <a:rPr lang="en" sz="1000"/>
              <a:t>@buforge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Girls Who Code| </a:t>
            </a:r>
            <a:r>
              <a:rPr lang="en" sz="1000"/>
              <a:t>@gwcbostonu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Kappa Theta Pi| </a:t>
            </a:r>
            <a:r>
              <a:rPr lang="en" sz="1000"/>
              <a:t>@ktpbostonu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Machine Intelligence Community| </a:t>
            </a:r>
            <a:r>
              <a:rPr lang="en" sz="1000"/>
              <a:t>@bu.mic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200">
                <a:solidFill>
                  <a:schemeClr val="dk1"/>
                </a:solidFill>
              </a:rPr>
              <a:t>PMReady| </a:t>
            </a:r>
            <a:r>
              <a:rPr lang="en" sz="1000">
                <a:solidFill>
                  <a:schemeClr val="dk1"/>
                </a:solidFill>
              </a:rPr>
              <a:t>@bupmready</a:t>
            </a:r>
            <a:endParaRPr sz="10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EthicAI| </a:t>
            </a:r>
            <a:r>
              <a:rPr lang="en" sz="1000">
                <a:solidFill>
                  <a:schemeClr val="dk1"/>
                </a:solidFill>
              </a:rPr>
              <a:t>@bu_ethic_ai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4"/>
          <p:cNvSpPr/>
          <p:nvPr/>
        </p:nvSpPr>
        <p:spPr>
          <a:xfrm>
            <a:off x="203700" y="172500"/>
            <a:ext cx="8837400" cy="4801800"/>
          </a:xfrm>
          <a:prstGeom prst="roundRect">
            <a:avLst>
              <a:gd fmla="val 2468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p34"/>
          <p:cNvPicPr preferRelativeResize="0"/>
          <p:nvPr/>
        </p:nvPicPr>
        <p:blipFill rotWithShape="1">
          <a:blip r:embed="rId3">
            <a:alphaModFix/>
          </a:blip>
          <a:srcRect b="0" l="3734" r="8599" t="4067"/>
          <a:stretch/>
        </p:blipFill>
        <p:spPr>
          <a:xfrm>
            <a:off x="274800" y="801700"/>
            <a:ext cx="4468200" cy="326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35" name="Google Shape;535;p34"/>
          <p:cNvSpPr txBox="1"/>
          <p:nvPr>
            <p:ph idx="4294967295" type="title"/>
          </p:nvPr>
        </p:nvSpPr>
        <p:spPr>
          <a:xfrm>
            <a:off x="4742988" y="801700"/>
            <a:ext cx="4547100" cy="32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ANNUAL </a:t>
            </a:r>
            <a:r>
              <a:rPr lang="en" sz="4700"/>
              <a:t>TFC</a:t>
            </a:r>
            <a:r>
              <a:rPr lang="en" sz="4900"/>
              <a:t> </a:t>
            </a:r>
            <a:r>
              <a:rPr lang="en" sz="5500">
                <a:solidFill>
                  <a:schemeClr val="accent3"/>
                </a:solidFill>
              </a:rPr>
              <a:t>CIVIC </a:t>
            </a:r>
            <a:r>
              <a:rPr lang="en" sz="5500">
                <a:solidFill>
                  <a:schemeClr val="accent1"/>
                </a:solidFill>
              </a:rPr>
              <a:t>TECH </a:t>
            </a:r>
            <a:r>
              <a:rPr lang="en" sz="5500">
                <a:solidFill>
                  <a:schemeClr val="accent2"/>
                </a:solidFill>
              </a:rPr>
              <a:t>HACKATHON</a:t>
            </a:r>
            <a:br>
              <a:rPr lang="en" sz="5000">
                <a:solidFill>
                  <a:schemeClr val="accent2"/>
                </a:solidFill>
              </a:rPr>
            </a:br>
            <a:r>
              <a:rPr lang="en" sz="5700"/>
              <a:t>SOON!</a:t>
            </a:r>
            <a:endParaRPr sz="5700"/>
          </a:p>
        </p:txBody>
      </p:sp>
      <p:sp>
        <p:nvSpPr>
          <p:cNvPr id="536" name="Google Shape;536;p34"/>
          <p:cNvSpPr txBox="1"/>
          <p:nvPr>
            <p:ph idx="4294967295" type="body"/>
          </p:nvPr>
        </p:nvSpPr>
        <p:spPr>
          <a:xfrm>
            <a:off x="412675" y="4006350"/>
            <a:ext cx="55173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 this QR code to show interest and </a:t>
            </a:r>
            <a:r>
              <a:rPr lang="en"/>
              <a:t>receive </a:t>
            </a:r>
            <a:r>
              <a:rPr lang="en"/>
              <a:t>up to date information </a:t>
            </a:r>
            <a:r>
              <a:rPr lang="en"/>
              <a:t>about</a:t>
            </a:r>
            <a:r>
              <a:rPr lang="en"/>
              <a:t> the Civic Tech Hackathon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37" name="Google Shape;537;p34"/>
          <p:cNvGrpSpPr/>
          <p:nvPr/>
        </p:nvGrpSpPr>
        <p:grpSpPr>
          <a:xfrm>
            <a:off x="558347" y="974413"/>
            <a:ext cx="422144" cy="91586"/>
            <a:chOff x="2147366" y="4139382"/>
            <a:chExt cx="635280" cy="147600"/>
          </a:xfrm>
        </p:grpSpPr>
        <p:sp>
          <p:nvSpPr>
            <p:cNvPr id="538" name="Google Shape;538;p3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34"/>
          <p:cNvGrpSpPr/>
          <p:nvPr/>
        </p:nvGrpSpPr>
        <p:grpSpPr>
          <a:xfrm>
            <a:off x="310497" y="232300"/>
            <a:ext cx="476460" cy="110700"/>
            <a:chOff x="2147366" y="4139382"/>
            <a:chExt cx="635280" cy="147600"/>
          </a:xfrm>
        </p:grpSpPr>
        <p:sp>
          <p:nvSpPr>
            <p:cNvPr id="542" name="Google Shape;542;p3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45" name="Google Shape;5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9914" y="303488"/>
            <a:ext cx="1922124" cy="5694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</p:pic>
      <p:pic>
        <p:nvPicPr>
          <p:cNvPr id="546" name="Google Shape;54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7850" y="3091950"/>
            <a:ext cx="1750174" cy="201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5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3" name="Google Shape;553;p35"/>
          <p:cNvPicPr preferRelativeResize="0"/>
          <p:nvPr/>
        </p:nvPicPr>
        <p:blipFill rotWithShape="1">
          <a:blip r:embed="rId3">
            <a:alphaModFix/>
          </a:blip>
          <a:srcRect b="16964" l="0" r="5926" t="0"/>
          <a:stretch/>
        </p:blipFill>
        <p:spPr>
          <a:xfrm>
            <a:off x="370369" y="1531519"/>
            <a:ext cx="2221593" cy="18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5"/>
          <p:cNvSpPr txBox="1"/>
          <p:nvPr/>
        </p:nvSpPr>
        <p:spPr>
          <a:xfrm>
            <a:off x="2756875" y="1555075"/>
            <a:ext cx="36741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Fall:</a:t>
            </a:r>
            <a:endParaRPr b="0" i="0" sz="11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Spark! Welcome Back</a:t>
            </a:r>
            <a:r>
              <a:rPr b="0" i="0" lang="en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MiniHack</a:t>
            </a:r>
            <a:r>
              <a:rPr b="0" i="0" lang="en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Oct. 7 </a:t>
            </a:r>
            <a:endParaRPr b="0" i="0" sz="2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BostonHacks, Nov. 18-19</a:t>
            </a:r>
            <a:br>
              <a:rPr b="0" i="0" lang="en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Hardware Hackathon, Oct. 21</a:t>
            </a: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-23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35"/>
          <p:cNvPicPr preferRelativeResize="0"/>
          <p:nvPr/>
        </p:nvPicPr>
        <p:blipFill rotWithShape="1">
          <a:blip r:embed="rId4">
            <a:alphaModFix/>
          </a:blip>
          <a:srcRect b="-2779" l="0" r="5926" t="11061"/>
          <a:stretch/>
        </p:blipFill>
        <p:spPr>
          <a:xfrm>
            <a:off x="370369" y="3448191"/>
            <a:ext cx="2221593" cy="168547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0"/>
              </a:srgbClr>
            </a:outerShdw>
          </a:effectLst>
        </p:spPr>
      </p:pic>
      <p:sp>
        <p:nvSpPr>
          <p:cNvPr id="556" name="Google Shape;556;p35"/>
          <p:cNvSpPr txBox="1"/>
          <p:nvPr/>
        </p:nvSpPr>
        <p:spPr>
          <a:xfrm>
            <a:off x="2756869" y="3022631"/>
            <a:ext cx="4094700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Spring:</a:t>
            </a:r>
            <a:endParaRPr b="0" i="0" sz="11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0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Spark! </a:t>
            </a:r>
            <a:r>
              <a:rPr b="0" i="0" lang="en" sz="2000" u="none" cap="none" strike="noStrike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Civic Tech Hackathon, Feb 18-19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000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Spark! </a:t>
            </a:r>
            <a:r>
              <a:rPr b="0" i="0" lang="en" sz="2000" u="none" cap="none" strike="noStrike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Art+CDS MiniHack, May 2</a:t>
            </a:r>
            <a:endParaRPr b="0" i="0" sz="2000" u="none" cap="none" strike="noStrike">
              <a:solidFill>
                <a:srgbClr val="13A6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000" u="none" cap="none" strike="noStrike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Forge Designathon</a:t>
            </a:r>
            <a:endParaRPr b="0" i="0" sz="2000" u="none" cap="none" strike="noStrike">
              <a:solidFill>
                <a:srgbClr val="13A6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000" u="none" cap="none" strike="noStrike">
                <a:solidFill>
                  <a:srgbClr val="13A694"/>
                </a:solidFill>
                <a:latin typeface="Calibri"/>
                <a:ea typeface="Calibri"/>
                <a:cs typeface="Calibri"/>
                <a:sym typeface="Calibri"/>
              </a:rPr>
              <a:t>BUDSA Sustainability Datathon</a:t>
            </a:r>
            <a:endParaRPr b="0" i="0" sz="2000" u="none" cap="none" strike="noStrike">
              <a:solidFill>
                <a:srgbClr val="13A6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p35"/>
          <p:cNvPicPr preferRelativeResize="0"/>
          <p:nvPr/>
        </p:nvPicPr>
        <p:blipFill rotWithShape="1">
          <a:blip r:embed="rId5">
            <a:alphaModFix/>
          </a:blip>
          <a:srcRect b="0" l="25512" r="0" t="15704"/>
          <a:stretch/>
        </p:blipFill>
        <p:spPr>
          <a:xfrm>
            <a:off x="6891687" y="3773273"/>
            <a:ext cx="1923085" cy="127598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0"/>
              </a:srgbClr>
            </a:outerShdw>
          </a:effectLst>
        </p:spPr>
      </p:pic>
      <p:pic>
        <p:nvPicPr>
          <p:cNvPr id="558" name="Google Shape;558;p35"/>
          <p:cNvPicPr preferRelativeResize="0"/>
          <p:nvPr/>
        </p:nvPicPr>
        <p:blipFill rotWithShape="1">
          <a:blip r:embed="rId6">
            <a:alphaModFix/>
          </a:blip>
          <a:srcRect b="50605" l="0" r="0" t="0"/>
          <a:stretch/>
        </p:blipFill>
        <p:spPr>
          <a:xfrm>
            <a:off x="6891694" y="2730622"/>
            <a:ext cx="1923075" cy="94993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0"/>
              </a:srgbClr>
            </a:outerShdw>
          </a:effectLst>
        </p:spPr>
      </p:pic>
      <p:pic>
        <p:nvPicPr>
          <p:cNvPr id="559" name="Google Shape;559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93175" y="1444182"/>
            <a:ext cx="2221594" cy="1193722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5"/>
          <p:cNvSpPr/>
          <p:nvPr/>
        </p:nvSpPr>
        <p:spPr>
          <a:xfrm>
            <a:off x="284750" y="453850"/>
            <a:ext cx="8614200" cy="949800"/>
          </a:xfrm>
          <a:prstGeom prst="rect">
            <a:avLst/>
          </a:prstGeom>
          <a:solidFill>
            <a:srgbClr val="16242F"/>
          </a:solidFill>
          <a:ln cap="flat" cmpd="sng" w="9525">
            <a:solidFill>
              <a:srgbClr val="1624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1" name="Google Shape;561;p35"/>
          <p:cNvSpPr txBox="1"/>
          <p:nvPr/>
        </p:nvSpPr>
        <p:spPr>
          <a:xfrm>
            <a:off x="435900" y="284350"/>
            <a:ext cx="40947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UPCOMING </a:t>
            </a:r>
            <a:r>
              <a:rPr b="1" lang="en" sz="4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HACKATHONS</a:t>
            </a:r>
            <a:endParaRPr sz="45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6"/>
          <p:cNvSpPr/>
          <p:nvPr/>
        </p:nvSpPr>
        <p:spPr>
          <a:xfrm>
            <a:off x="680200" y="598975"/>
            <a:ext cx="3961200" cy="36558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6"/>
          <p:cNvSpPr txBox="1"/>
          <p:nvPr>
            <p:ph type="title"/>
          </p:nvPr>
        </p:nvSpPr>
        <p:spPr>
          <a:xfrm>
            <a:off x="678900" y="1068225"/>
            <a:ext cx="40362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" sz="3800"/>
              <a:t>THANK YOU FOR ATTENDING!</a:t>
            </a:r>
            <a:endParaRPr sz="3800">
              <a:solidFill>
                <a:schemeClr val="accent1"/>
              </a:solidFill>
            </a:endParaRPr>
          </a:p>
        </p:txBody>
      </p:sp>
      <p:sp>
        <p:nvSpPr>
          <p:cNvPr id="568" name="Google Shape;568;p36"/>
          <p:cNvSpPr txBox="1"/>
          <p:nvPr>
            <p:ph idx="4294967295" type="body"/>
          </p:nvPr>
        </p:nvSpPr>
        <p:spPr>
          <a:xfrm>
            <a:off x="888600" y="2534825"/>
            <a:ext cx="36168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/>
              <a:t>Please fill out this feedback form so we can continue improving our hackathons every semester: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569" name="Google Shape;569;p36"/>
          <p:cNvGrpSpPr/>
          <p:nvPr/>
        </p:nvGrpSpPr>
        <p:grpSpPr>
          <a:xfrm>
            <a:off x="939707" y="699611"/>
            <a:ext cx="444378" cy="101859"/>
            <a:chOff x="2147366" y="4139382"/>
            <a:chExt cx="635280" cy="147600"/>
          </a:xfrm>
        </p:grpSpPr>
        <p:sp>
          <p:nvSpPr>
            <p:cNvPr id="570" name="Google Shape;570;p3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73" name="Google Shape;5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500" y="1137752"/>
            <a:ext cx="3117024" cy="311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5"/>
          <p:cNvSpPr txBox="1"/>
          <p:nvPr>
            <p:ph idx="1" type="subTitle"/>
          </p:nvPr>
        </p:nvSpPr>
        <p:spPr>
          <a:xfrm>
            <a:off x="891789" y="2596406"/>
            <a:ext cx="1994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Sustainability</a:t>
            </a:r>
            <a:endParaRPr/>
          </a:p>
        </p:txBody>
      </p:sp>
      <p:sp>
        <p:nvSpPr>
          <p:cNvPr id="399" name="Google Shape;399;p25"/>
          <p:cNvSpPr txBox="1"/>
          <p:nvPr>
            <p:ph idx="2" type="subTitle"/>
          </p:nvPr>
        </p:nvSpPr>
        <p:spPr>
          <a:xfrm>
            <a:off x="3534977" y="2596406"/>
            <a:ext cx="1994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Food Access</a:t>
            </a:r>
            <a:endParaRPr/>
          </a:p>
        </p:txBody>
      </p:sp>
      <p:sp>
        <p:nvSpPr>
          <p:cNvPr id="400" name="Google Shape;400;p25"/>
          <p:cNvSpPr txBox="1"/>
          <p:nvPr>
            <p:ph idx="3" type="subTitle"/>
          </p:nvPr>
        </p:nvSpPr>
        <p:spPr>
          <a:xfrm>
            <a:off x="6178164" y="2596406"/>
            <a:ext cx="1994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Education</a:t>
            </a:r>
            <a:endParaRPr/>
          </a:p>
        </p:txBody>
      </p:sp>
      <p:sp>
        <p:nvSpPr>
          <p:cNvPr id="401" name="Google Shape;401;p25"/>
          <p:cNvSpPr txBox="1"/>
          <p:nvPr>
            <p:ph idx="4" type="body"/>
          </p:nvPr>
        </p:nvSpPr>
        <p:spPr>
          <a:xfrm>
            <a:off x="891800" y="2924883"/>
            <a:ext cx="1994100" cy="17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 innovative solutions using technology to promote sustainability and foster a greener future for all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5"/>
          <p:cNvSpPr txBox="1"/>
          <p:nvPr>
            <p:ph idx="5" type="body"/>
          </p:nvPr>
        </p:nvSpPr>
        <p:spPr>
          <a:xfrm>
            <a:off x="3499375" y="2920525"/>
            <a:ext cx="2391600" cy="17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Develop a creative, sustainable,and inclusive solution utilizing technology to enhance food  access for vulnerable populations.</a:t>
            </a:r>
            <a:endParaRPr/>
          </a:p>
        </p:txBody>
      </p:sp>
      <p:sp>
        <p:nvSpPr>
          <p:cNvPr id="403" name="Google Shape;403;p25"/>
          <p:cNvSpPr txBox="1"/>
          <p:nvPr>
            <p:ph idx="6" type="body"/>
          </p:nvPr>
        </p:nvSpPr>
        <p:spPr>
          <a:xfrm>
            <a:off x="6178175" y="2906375"/>
            <a:ext cx="1994100" cy="17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technology to create equitable, personalized, and motivated learning experiences for K-12 students.</a:t>
            </a:r>
            <a:endParaRPr/>
          </a:p>
        </p:txBody>
      </p:sp>
      <p:sp>
        <p:nvSpPr>
          <p:cNvPr id="404" name="Google Shape;404;p25"/>
          <p:cNvSpPr txBox="1"/>
          <p:nvPr>
            <p:ph type="title"/>
          </p:nvPr>
        </p:nvSpPr>
        <p:spPr>
          <a:xfrm>
            <a:off x="891800" y="216675"/>
            <a:ext cx="7280700" cy="8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sz="4500">
                <a:solidFill>
                  <a:schemeClr val="accent1"/>
                </a:solidFill>
              </a:rPr>
              <a:t>MINI-HACK </a:t>
            </a:r>
            <a:r>
              <a:rPr lang="en"/>
              <a:t>TRACKS</a:t>
            </a:r>
            <a:endParaRPr sz="4500">
              <a:solidFill>
                <a:schemeClr val="accent1"/>
              </a:solidFill>
            </a:endParaRPr>
          </a:p>
        </p:txBody>
      </p:sp>
      <p:grpSp>
        <p:nvGrpSpPr>
          <p:cNvPr id="405" name="Google Shape;405;p25"/>
          <p:cNvGrpSpPr/>
          <p:nvPr/>
        </p:nvGrpSpPr>
        <p:grpSpPr>
          <a:xfrm>
            <a:off x="8094253" y="245177"/>
            <a:ext cx="849836" cy="805197"/>
            <a:chOff x="5745250" y="4387287"/>
            <a:chExt cx="252950" cy="252500"/>
          </a:xfrm>
        </p:grpSpPr>
        <p:sp>
          <p:nvSpPr>
            <p:cNvPr id="406" name="Google Shape;406;p25"/>
            <p:cNvSpPr/>
            <p:nvPr/>
          </p:nvSpPr>
          <p:spPr>
            <a:xfrm>
              <a:off x="5745250" y="4387287"/>
              <a:ext cx="252950" cy="252500"/>
            </a:xfrm>
            <a:custGeom>
              <a:rect b="b" l="l" r="r" t="t"/>
              <a:pathLst>
                <a:path extrusionOk="0" h="10100" w="10118">
                  <a:moveTo>
                    <a:pt x="5068" y="536"/>
                  </a:moveTo>
                  <a:cubicBezTo>
                    <a:pt x="5728" y="536"/>
                    <a:pt x="6334" y="678"/>
                    <a:pt x="6888" y="928"/>
                  </a:cubicBezTo>
                  <a:lnTo>
                    <a:pt x="6459" y="1267"/>
                  </a:lnTo>
                  <a:cubicBezTo>
                    <a:pt x="6406" y="1303"/>
                    <a:pt x="6370" y="1339"/>
                    <a:pt x="6299" y="1339"/>
                  </a:cubicBezTo>
                  <a:lnTo>
                    <a:pt x="6031" y="1339"/>
                  </a:lnTo>
                  <a:cubicBezTo>
                    <a:pt x="6013" y="1339"/>
                    <a:pt x="5978" y="1339"/>
                    <a:pt x="5942" y="1321"/>
                  </a:cubicBezTo>
                  <a:cubicBezTo>
                    <a:pt x="5942" y="1321"/>
                    <a:pt x="5300" y="928"/>
                    <a:pt x="4925" y="928"/>
                  </a:cubicBezTo>
                  <a:cubicBezTo>
                    <a:pt x="4568" y="928"/>
                    <a:pt x="3979" y="1160"/>
                    <a:pt x="3729" y="1339"/>
                  </a:cubicBezTo>
                  <a:cubicBezTo>
                    <a:pt x="3337" y="1588"/>
                    <a:pt x="3747" y="1713"/>
                    <a:pt x="3837" y="1731"/>
                  </a:cubicBezTo>
                  <a:lnTo>
                    <a:pt x="4247" y="1731"/>
                  </a:lnTo>
                  <a:cubicBezTo>
                    <a:pt x="4336" y="1731"/>
                    <a:pt x="4407" y="1695"/>
                    <a:pt x="4461" y="1624"/>
                  </a:cubicBezTo>
                  <a:lnTo>
                    <a:pt x="4622" y="1392"/>
                  </a:lnTo>
                  <a:cubicBezTo>
                    <a:pt x="4639" y="1356"/>
                    <a:pt x="4675" y="1339"/>
                    <a:pt x="4729" y="1339"/>
                  </a:cubicBezTo>
                  <a:lnTo>
                    <a:pt x="4925" y="1339"/>
                  </a:lnTo>
                  <a:lnTo>
                    <a:pt x="4657" y="1803"/>
                  </a:lnTo>
                  <a:cubicBezTo>
                    <a:pt x="4586" y="1927"/>
                    <a:pt x="4461" y="1999"/>
                    <a:pt x="4300" y="1999"/>
                  </a:cubicBezTo>
                  <a:lnTo>
                    <a:pt x="3944" y="1999"/>
                  </a:lnTo>
                  <a:cubicBezTo>
                    <a:pt x="3908" y="1999"/>
                    <a:pt x="3837" y="2017"/>
                    <a:pt x="3801" y="2034"/>
                  </a:cubicBezTo>
                  <a:lnTo>
                    <a:pt x="3462" y="2266"/>
                  </a:lnTo>
                  <a:lnTo>
                    <a:pt x="3194" y="2266"/>
                  </a:lnTo>
                  <a:cubicBezTo>
                    <a:pt x="3123" y="2266"/>
                    <a:pt x="3069" y="2320"/>
                    <a:pt x="3069" y="2391"/>
                  </a:cubicBezTo>
                  <a:lnTo>
                    <a:pt x="3069" y="2534"/>
                  </a:lnTo>
                  <a:cubicBezTo>
                    <a:pt x="3069" y="2605"/>
                    <a:pt x="3016" y="2659"/>
                    <a:pt x="2927" y="2659"/>
                  </a:cubicBezTo>
                  <a:lnTo>
                    <a:pt x="2819" y="2659"/>
                  </a:lnTo>
                  <a:cubicBezTo>
                    <a:pt x="2730" y="2659"/>
                    <a:pt x="2641" y="2713"/>
                    <a:pt x="2588" y="2784"/>
                  </a:cubicBezTo>
                  <a:lnTo>
                    <a:pt x="2427" y="3034"/>
                  </a:lnTo>
                  <a:cubicBezTo>
                    <a:pt x="2427" y="3069"/>
                    <a:pt x="2409" y="3087"/>
                    <a:pt x="2409" y="3123"/>
                  </a:cubicBezTo>
                  <a:lnTo>
                    <a:pt x="2409" y="3194"/>
                  </a:lnTo>
                  <a:cubicBezTo>
                    <a:pt x="2409" y="3283"/>
                    <a:pt x="2463" y="3319"/>
                    <a:pt x="2534" y="3319"/>
                  </a:cubicBezTo>
                  <a:lnTo>
                    <a:pt x="3016" y="3319"/>
                  </a:lnTo>
                  <a:cubicBezTo>
                    <a:pt x="3051" y="3319"/>
                    <a:pt x="3087" y="3319"/>
                    <a:pt x="3105" y="3301"/>
                  </a:cubicBezTo>
                  <a:lnTo>
                    <a:pt x="3533" y="2873"/>
                  </a:lnTo>
                  <a:cubicBezTo>
                    <a:pt x="3569" y="2837"/>
                    <a:pt x="3640" y="2802"/>
                    <a:pt x="3712" y="2802"/>
                  </a:cubicBezTo>
                  <a:lnTo>
                    <a:pt x="3765" y="2802"/>
                  </a:lnTo>
                  <a:cubicBezTo>
                    <a:pt x="3837" y="2802"/>
                    <a:pt x="3890" y="2837"/>
                    <a:pt x="3908" y="2909"/>
                  </a:cubicBezTo>
                  <a:lnTo>
                    <a:pt x="3979" y="3230"/>
                  </a:lnTo>
                  <a:cubicBezTo>
                    <a:pt x="3997" y="3301"/>
                    <a:pt x="4033" y="3337"/>
                    <a:pt x="4104" y="3337"/>
                  </a:cubicBezTo>
                  <a:lnTo>
                    <a:pt x="4140" y="3337"/>
                  </a:lnTo>
                  <a:cubicBezTo>
                    <a:pt x="4211" y="3337"/>
                    <a:pt x="4265" y="3301"/>
                    <a:pt x="4265" y="3212"/>
                  </a:cubicBezTo>
                  <a:lnTo>
                    <a:pt x="4265" y="2855"/>
                  </a:lnTo>
                  <a:cubicBezTo>
                    <a:pt x="4265" y="2837"/>
                    <a:pt x="4283" y="2802"/>
                    <a:pt x="4300" y="2766"/>
                  </a:cubicBezTo>
                  <a:lnTo>
                    <a:pt x="4407" y="2659"/>
                  </a:lnTo>
                  <a:lnTo>
                    <a:pt x="4515" y="2962"/>
                  </a:lnTo>
                  <a:cubicBezTo>
                    <a:pt x="4515" y="3034"/>
                    <a:pt x="4568" y="3069"/>
                    <a:pt x="4639" y="3069"/>
                  </a:cubicBezTo>
                  <a:lnTo>
                    <a:pt x="4746" y="3069"/>
                  </a:lnTo>
                  <a:cubicBezTo>
                    <a:pt x="4782" y="3069"/>
                    <a:pt x="4818" y="3052"/>
                    <a:pt x="4836" y="3034"/>
                  </a:cubicBezTo>
                  <a:lnTo>
                    <a:pt x="4889" y="2962"/>
                  </a:lnTo>
                  <a:cubicBezTo>
                    <a:pt x="4925" y="2944"/>
                    <a:pt x="4943" y="2927"/>
                    <a:pt x="4996" y="2927"/>
                  </a:cubicBezTo>
                  <a:lnTo>
                    <a:pt x="5068" y="2927"/>
                  </a:lnTo>
                  <a:cubicBezTo>
                    <a:pt x="5139" y="2927"/>
                    <a:pt x="5193" y="2980"/>
                    <a:pt x="5193" y="3069"/>
                  </a:cubicBezTo>
                  <a:lnTo>
                    <a:pt x="5193" y="3194"/>
                  </a:lnTo>
                  <a:cubicBezTo>
                    <a:pt x="5193" y="3283"/>
                    <a:pt x="5264" y="3319"/>
                    <a:pt x="5335" y="3319"/>
                  </a:cubicBezTo>
                  <a:lnTo>
                    <a:pt x="5817" y="3319"/>
                  </a:lnTo>
                  <a:cubicBezTo>
                    <a:pt x="5906" y="3319"/>
                    <a:pt x="5978" y="3426"/>
                    <a:pt x="5924" y="3498"/>
                  </a:cubicBezTo>
                  <a:lnTo>
                    <a:pt x="5888" y="3622"/>
                  </a:lnTo>
                  <a:cubicBezTo>
                    <a:pt x="5874" y="3682"/>
                    <a:pt x="5834" y="3716"/>
                    <a:pt x="5781" y="3716"/>
                  </a:cubicBezTo>
                  <a:cubicBezTo>
                    <a:pt x="5770" y="3716"/>
                    <a:pt x="5758" y="3715"/>
                    <a:pt x="5746" y="3712"/>
                  </a:cubicBezTo>
                  <a:lnTo>
                    <a:pt x="5103" y="3605"/>
                  </a:lnTo>
                  <a:lnTo>
                    <a:pt x="5014" y="3605"/>
                  </a:lnTo>
                  <a:lnTo>
                    <a:pt x="4461" y="3712"/>
                  </a:lnTo>
                  <a:cubicBezTo>
                    <a:pt x="4445" y="3717"/>
                    <a:pt x="4431" y="3719"/>
                    <a:pt x="4418" y="3719"/>
                  </a:cubicBezTo>
                  <a:cubicBezTo>
                    <a:pt x="4385" y="3719"/>
                    <a:pt x="4356" y="3706"/>
                    <a:pt x="4318" y="3694"/>
                  </a:cubicBezTo>
                  <a:cubicBezTo>
                    <a:pt x="4158" y="3640"/>
                    <a:pt x="3658" y="3462"/>
                    <a:pt x="3462" y="3462"/>
                  </a:cubicBezTo>
                  <a:cubicBezTo>
                    <a:pt x="1892" y="3462"/>
                    <a:pt x="1874" y="4532"/>
                    <a:pt x="1874" y="4925"/>
                  </a:cubicBezTo>
                  <a:cubicBezTo>
                    <a:pt x="1874" y="5460"/>
                    <a:pt x="2177" y="5853"/>
                    <a:pt x="2677" y="5853"/>
                  </a:cubicBezTo>
                  <a:cubicBezTo>
                    <a:pt x="2695" y="5853"/>
                    <a:pt x="2714" y="5853"/>
                    <a:pt x="2733" y="5853"/>
                  </a:cubicBezTo>
                  <a:cubicBezTo>
                    <a:pt x="3311" y="5853"/>
                    <a:pt x="3997" y="5870"/>
                    <a:pt x="3997" y="6923"/>
                  </a:cubicBezTo>
                  <a:lnTo>
                    <a:pt x="3997" y="7744"/>
                  </a:lnTo>
                  <a:cubicBezTo>
                    <a:pt x="3997" y="7905"/>
                    <a:pt x="4051" y="8047"/>
                    <a:pt x="4158" y="8172"/>
                  </a:cubicBezTo>
                  <a:lnTo>
                    <a:pt x="4550" y="8636"/>
                  </a:lnTo>
                  <a:cubicBezTo>
                    <a:pt x="4639" y="8725"/>
                    <a:pt x="4729" y="8779"/>
                    <a:pt x="4854" y="8779"/>
                  </a:cubicBezTo>
                  <a:lnTo>
                    <a:pt x="5175" y="8779"/>
                  </a:lnTo>
                  <a:cubicBezTo>
                    <a:pt x="5282" y="8779"/>
                    <a:pt x="5389" y="8743"/>
                    <a:pt x="5460" y="8654"/>
                  </a:cubicBezTo>
                  <a:lnTo>
                    <a:pt x="5764" y="8351"/>
                  </a:lnTo>
                  <a:cubicBezTo>
                    <a:pt x="5835" y="8279"/>
                    <a:pt x="5888" y="8208"/>
                    <a:pt x="5924" y="8119"/>
                  </a:cubicBezTo>
                  <a:lnTo>
                    <a:pt x="6192" y="7584"/>
                  </a:lnTo>
                  <a:cubicBezTo>
                    <a:pt x="6227" y="7494"/>
                    <a:pt x="6245" y="7387"/>
                    <a:pt x="6245" y="7280"/>
                  </a:cubicBezTo>
                  <a:lnTo>
                    <a:pt x="6245" y="6691"/>
                  </a:lnTo>
                  <a:cubicBezTo>
                    <a:pt x="6245" y="6567"/>
                    <a:pt x="6299" y="6459"/>
                    <a:pt x="6370" y="6406"/>
                  </a:cubicBezTo>
                  <a:lnTo>
                    <a:pt x="7084" y="5692"/>
                  </a:lnTo>
                  <a:cubicBezTo>
                    <a:pt x="7120" y="5639"/>
                    <a:pt x="7120" y="5532"/>
                    <a:pt x="7066" y="5496"/>
                  </a:cubicBezTo>
                  <a:cubicBezTo>
                    <a:pt x="7066" y="5496"/>
                    <a:pt x="6263" y="5050"/>
                    <a:pt x="5835" y="4193"/>
                  </a:cubicBezTo>
                  <a:cubicBezTo>
                    <a:pt x="5781" y="4104"/>
                    <a:pt x="5835" y="3997"/>
                    <a:pt x="5942" y="3997"/>
                  </a:cubicBezTo>
                  <a:lnTo>
                    <a:pt x="5995" y="3997"/>
                  </a:lnTo>
                  <a:lnTo>
                    <a:pt x="6763" y="4979"/>
                  </a:lnTo>
                  <a:cubicBezTo>
                    <a:pt x="6812" y="5048"/>
                    <a:pt x="6890" y="5085"/>
                    <a:pt x="6967" y="5085"/>
                  </a:cubicBezTo>
                  <a:cubicBezTo>
                    <a:pt x="7029" y="5085"/>
                    <a:pt x="7090" y="5062"/>
                    <a:pt x="7137" y="5014"/>
                  </a:cubicBezTo>
                  <a:lnTo>
                    <a:pt x="7583" y="4640"/>
                  </a:lnTo>
                  <a:cubicBezTo>
                    <a:pt x="7655" y="4586"/>
                    <a:pt x="7655" y="4479"/>
                    <a:pt x="7566" y="4425"/>
                  </a:cubicBezTo>
                  <a:lnTo>
                    <a:pt x="7173" y="4193"/>
                  </a:lnTo>
                  <a:cubicBezTo>
                    <a:pt x="7120" y="4158"/>
                    <a:pt x="7102" y="4086"/>
                    <a:pt x="7120" y="4033"/>
                  </a:cubicBezTo>
                  <a:lnTo>
                    <a:pt x="7120" y="3997"/>
                  </a:lnTo>
                  <a:cubicBezTo>
                    <a:pt x="7155" y="3950"/>
                    <a:pt x="7199" y="3926"/>
                    <a:pt x="7245" y="3926"/>
                  </a:cubicBezTo>
                  <a:cubicBezTo>
                    <a:pt x="7268" y="3926"/>
                    <a:pt x="7292" y="3932"/>
                    <a:pt x="7316" y="3944"/>
                  </a:cubicBezTo>
                  <a:lnTo>
                    <a:pt x="7798" y="4229"/>
                  </a:lnTo>
                  <a:cubicBezTo>
                    <a:pt x="7833" y="4265"/>
                    <a:pt x="7887" y="4283"/>
                    <a:pt x="7922" y="4283"/>
                  </a:cubicBezTo>
                  <a:lnTo>
                    <a:pt x="8083" y="4283"/>
                  </a:lnTo>
                  <a:cubicBezTo>
                    <a:pt x="8190" y="4283"/>
                    <a:pt x="8279" y="4336"/>
                    <a:pt x="8315" y="4425"/>
                  </a:cubicBezTo>
                  <a:lnTo>
                    <a:pt x="8708" y="5318"/>
                  </a:lnTo>
                  <a:cubicBezTo>
                    <a:pt x="8743" y="5407"/>
                    <a:pt x="8832" y="5478"/>
                    <a:pt x="8940" y="5478"/>
                  </a:cubicBezTo>
                  <a:cubicBezTo>
                    <a:pt x="9064" y="5478"/>
                    <a:pt x="9171" y="5371"/>
                    <a:pt x="9171" y="5246"/>
                  </a:cubicBezTo>
                  <a:lnTo>
                    <a:pt x="9171" y="4871"/>
                  </a:lnTo>
                  <a:cubicBezTo>
                    <a:pt x="9171" y="4836"/>
                    <a:pt x="9189" y="4782"/>
                    <a:pt x="9225" y="4764"/>
                  </a:cubicBezTo>
                  <a:lnTo>
                    <a:pt x="9528" y="4532"/>
                  </a:lnTo>
                  <a:cubicBezTo>
                    <a:pt x="9564" y="4693"/>
                    <a:pt x="9564" y="4889"/>
                    <a:pt x="9564" y="5068"/>
                  </a:cubicBezTo>
                  <a:cubicBezTo>
                    <a:pt x="9582" y="7548"/>
                    <a:pt x="7566" y="9564"/>
                    <a:pt x="5068" y="9564"/>
                  </a:cubicBezTo>
                  <a:cubicBezTo>
                    <a:pt x="2570" y="9564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50"/>
                  </a:cubicBezTo>
                  <a:cubicBezTo>
                    <a:pt x="0" y="7851"/>
                    <a:pt x="2266" y="10099"/>
                    <a:pt x="5068" y="10099"/>
                  </a:cubicBezTo>
                  <a:cubicBezTo>
                    <a:pt x="7851" y="10099"/>
                    <a:pt x="10117" y="7851"/>
                    <a:pt x="10117" y="5050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5"/>
            <p:cNvSpPr/>
            <p:nvPr/>
          </p:nvSpPr>
          <p:spPr>
            <a:xfrm>
              <a:off x="5806350" y="4419725"/>
              <a:ext cx="15650" cy="18425"/>
            </a:xfrm>
            <a:custGeom>
              <a:rect b="b" l="l" r="r" t="t"/>
              <a:pathLst>
                <a:path extrusionOk="0" h="737" w="626">
                  <a:moveTo>
                    <a:pt x="360" y="0"/>
                  </a:moveTo>
                  <a:cubicBezTo>
                    <a:pt x="326" y="0"/>
                    <a:pt x="295" y="14"/>
                    <a:pt x="268" y="40"/>
                  </a:cubicBezTo>
                  <a:lnTo>
                    <a:pt x="54" y="255"/>
                  </a:lnTo>
                  <a:cubicBezTo>
                    <a:pt x="1" y="308"/>
                    <a:pt x="1" y="379"/>
                    <a:pt x="54" y="451"/>
                  </a:cubicBezTo>
                  <a:lnTo>
                    <a:pt x="233" y="611"/>
                  </a:lnTo>
                  <a:lnTo>
                    <a:pt x="233" y="736"/>
                  </a:lnTo>
                  <a:lnTo>
                    <a:pt x="358" y="736"/>
                  </a:lnTo>
                  <a:cubicBezTo>
                    <a:pt x="447" y="736"/>
                    <a:pt x="483" y="701"/>
                    <a:pt x="483" y="611"/>
                  </a:cubicBezTo>
                  <a:lnTo>
                    <a:pt x="483" y="469"/>
                  </a:lnTo>
                  <a:lnTo>
                    <a:pt x="625" y="469"/>
                  </a:lnTo>
                  <a:lnTo>
                    <a:pt x="625" y="272"/>
                  </a:lnTo>
                  <a:cubicBezTo>
                    <a:pt x="625" y="219"/>
                    <a:pt x="607" y="201"/>
                    <a:pt x="590" y="183"/>
                  </a:cubicBezTo>
                  <a:lnTo>
                    <a:pt x="465" y="40"/>
                  </a:lnTo>
                  <a:cubicBezTo>
                    <a:pt x="429" y="14"/>
                    <a:pt x="393" y="0"/>
                    <a:pt x="3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8" name="Google Shape;4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800" y="1357250"/>
            <a:ext cx="1164100" cy="11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9150" y="1357250"/>
            <a:ext cx="1103300" cy="11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8225" y="1354500"/>
            <a:ext cx="1103300" cy="11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6"/>
          <p:cNvSpPr/>
          <p:nvPr/>
        </p:nvSpPr>
        <p:spPr>
          <a:xfrm>
            <a:off x="967100" y="1988400"/>
            <a:ext cx="1305300" cy="737100"/>
          </a:xfrm>
          <a:prstGeom prst="ribbon">
            <a:avLst>
              <a:gd fmla="val 16667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6"/>
          <p:cNvSpPr txBox="1"/>
          <p:nvPr>
            <p:ph idx="2" type="title"/>
          </p:nvPr>
        </p:nvSpPr>
        <p:spPr>
          <a:xfrm>
            <a:off x="536269" y="273581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 sz="4500">
                <a:solidFill>
                  <a:schemeClr val="accent2"/>
                </a:solidFill>
              </a:rPr>
              <a:t>CORE </a:t>
            </a:r>
            <a:r>
              <a:rPr lang="en"/>
              <a:t>CRITERIA</a:t>
            </a:r>
            <a:endParaRPr sz="4500">
              <a:solidFill>
                <a:schemeClr val="accent2"/>
              </a:solidFill>
            </a:endParaRPr>
          </a:p>
        </p:txBody>
      </p:sp>
      <p:sp>
        <p:nvSpPr>
          <p:cNvPr id="417" name="Google Shape;417;p26"/>
          <p:cNvSpPr txBox="1"/>
          <p:nvPr>
            <p:ph idx="5" type="body"/>
          </p:nvPr>
        </p:nvSpPr>
        <p:spPr>
          <a:xfrm>
            <a:off x="3373050" y="2553550"/>
            <a:ext cx="2397900" cy="13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517"/>
              <a:t>Does your idea provide a </a:t>
            </a:r>
            <a:r>
              <a:rPr lang="en" sz="1517">
                <a:solidFill>
                  <a:schemeClr val="accent4"/>
                </a:solidFill>
              </a:rPr>
              <a:t>viable</a:t>
            </a:r>
            <a:r>
              <a:rPr lang="en" sz="1517"/>
              <a:t> solution to a tangible problem? Can you extrapolate the solution?</a:t>
            </a:r>
            <a:endParaRPr sz="1517">
              <a:solidFill>
                <a:schemeClr val="accent2"/>
              </a:solidFill>
            </a:endParaRPr>
          </a:p>
        </p:txBody>
      </p:sp>
      <p:sp>
        <p:nvSpPr>
          <p:cNvPr id="418" name="Google Shape;418;p26"/>
          <p:cNvSpPr txBox="1"/>
          <p:nvPr>
            <p:ph idx="6" type="body"/>
          </p:nvPr>
        </p:nvSpPr>
        <p:spPr>
          <a:xfrm>
            <a:off x="536275" y="3097496"/>
            <a:ext cx="221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</a:t>
            </a:r>
            <a:r>
              <a:rPr lang="en">
                <a:solidFill>
                  <a:schemeClr val="accent4"/>
                </a:solidFill>
              </a:rPr>
              <a:t>creative</a:t>
            </a:r>
            <a:r>
              <a:rPr lang="en"/>
              <a:t> is your idea? Is it realistic?</a:t>
            </a:r>
            <a:endParaRPr/>
          </a:p>
        </p:txBody>
      </p:sp>
      <p:sp>
        <p:nvSpPr>
          <p:cNvPr id="419" name="Google Shape;419;p26"/>
          <p:cNvSpPr txBox="1"/>
          <p:nvPr>
            <p:ph idx="1" type="body"/>
          </p:nvPr>
        </p:nvSpPr>
        <p:spPr>
          <a:xfrm>
            <a:off x="6418600" y="2983956"/>
            <a:ext cx="2211300" cy="13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How easy is it to implement your solution on a </a:t>
            </a:r>
            <a:r>
              <a:rPr lang="en" sz="1600">
                <a:solidFill>
                  <a:schemeClr val="accent4"/>
                </a:solidFill>
              </a:rPr>
              <a:t>global</a:t>
            </a:r>
            <a:r>
              <a:rPr lang="en" sz="1600"/>
              <a:t> scale?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26"/>
          <p:cNvGrpSpPr/>
          <p:nvPr/>
        </p:nvGrpSpPr>
        <p:grpSpPr>
          <a:xfrm>
            <a:off x="1418406" y="2199863"/>
            <a:ext cx="402682" cy="448084"/>
            <a:chOff x="-3775400" y="1361500"/>
            <a:chExt cx="587000" cy="644725"/>
          </a:xfrm>
        </p:grpSpPr>
        <p:sp>
          <p:nvSpPr>
            <p:cNvPr id="421" name="Google Shape;421;p26"/>
            <p:cNvSpPr/>
            <p:nvPr/>
          </p:nvSpPr>
          <p:spPr>
            <a:xfrm>
              <a:off x="-3559975" y="1578550"/>
              <a:ext cx="156125" cy="209775"/>
            </a:xfrm>
            <a:custGeom>
              <a:rect b="b" l="l" r="r" t="t"/>
              <a:pathLst>
                <a:path extrusionOk="0" h="8391" w="6245">
                  <a:moveTo>
                    <a:pt x="3123" y="1"/>
                  </a:moveTo>
                  <a:cubicBezTo>
                    <a:pt x="1399" y="1"/>
                    <a:pt x="1" y="1399"/>
                    <a:pt x="1" y="3123"/>
                  </a:cubicBezTo>
                  <a:cubicBezTo>
                    <a:pt x="1" y="4358"/>
                    <a:pt x="749" y="5497"/>
                    <a:pt x="1887" y="5984"/>
                  </a:cubicBezTo>
                  <a:lnTo>
                    <a:pt x="2310" y="6180"/>
                  </a:lnTo>
                  <a:lnTo>
                    <a:pt x="2310" y="8391"/>
                  </a:lnTo>
                  <a:lnTo>
                    <a:pt x="3903" y="8391"/>
                  </a:lnTo>
                  <a:lnTo>
                    <a:pt x="3903" y="6180"/>
                  </a:lnTo>
                  <a:lnTo>
                    <a:pt x="4359" y="5984"/>
                  </a:lnTo>
                  <a:cubicBezTo>
                    <a:pt x="5497" y="5497"/>
                    <a:pt x="6245" y="4358"/>
                    <a:pt x="6245" y="3123"/>
                  </a:cubicBezTo>
                  <a:cubicBezTo>
                    <a:pt x="6245" y="1399"/>
                    <a:pt x="4846" y="1"/>
                    <a:pt x="3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-3688425" y="1465550"/>
              <a:ext cx="465875" cy="540675"/>
            </a:xfrm>
            <a:custGeom>
              <a:rect b="b" l="l" r="r" t="t"/>
              <a:pathLst>
                <a:path extrusionOk="0" h="21627" w="18635">
                  <a:moveTo>
                    <a:pt x="8261" y="3025"/>
                  </a:moveTo>
                  <a:cubicBezTo>
                    <a:pt x="10797" y="3025"/>
                    <a:pt x="12879" y="5106"/>
                    <a:pt x="12879" y="7643"/>
                  </a:cubicBezTo>
                  <a:cubicBezTo>
                    <a:pt x="12879" y="9301"/>
                    <a:pt x="12001" y="10830"/>
                    <a:pt x="10570" y="11643"/>
                  </a:cubicBezTo>
                  <a:lnTo>
                    <a:pt x="10570" y="14407"/>
                  </a:lnTo>
                  <a:lnTo>
                    <a:pt x="5952" y="14407"/>
                  </a:lnTo>
                  <a:lnTo>
                    <a:pt x="5952" y="11643"/>
                  </a:lnTo>
                  <a:cubicBezTo>
                    <a:pt x="4521" y="10830"/>
                    <a:pt x="3643" y="9301"/>
                    <a:pt x="3643" y="7643"/>
                  </a:cubicBezTo>
                  <a:cubicBezTo>
                    <a:pt x="3643" y="5106"/>
                    <a:pt x="5692" y="3025"/>
                    <a:pt x="8261" y="3025"/>
                  </a:cubicBezTo>
                  <a:close/>
                  <a:moveTo>
                    <a:pt x="8261" y="1"/>
                  </a:moveTo>
                  <a:cubicBezTo>
                    <a:pt x="3708" y="1"/>
                    <a:pt x="1" y="3675"/>
                    <a:pt x="1" y="8228"/>
                  </a:cubicBezTo>
                  <a:cubicBezTo>
                    <a:pt x="1" y="10602"/>
                    <a:pt x="1009" y="12846"/>
                    <a:pt x="2797" y="14407"/>
                  </a:cubicBezTo>
                  <a:lnTo>
                    <a:pt x="2797" y="21626"/>
                  </a:lnTo>
                  <a:lnTo>
                    <a:pt x="12618" y="21626"/>
                  </a:lnTo>
                  <a:lnTo>
                    <a:pt x="12618" y="17951"/>
                  </a:lnTo>
                  <a:lnTo>
                    <a:pt x="16488" y="17951"/>
                  </a:lnTo>
                  <a:lnTo>
                    <a:pt x="16488" y="13821"/>
                  </a:lnTo>
                  <a:lnTo>
                    <a:pt x="18635" y="13821"/>
                  </a:lnTo>
                  <a:lnTo>
                    <a:pt x="16488" y="8098"/>
                  </a:lnTo>
                  <a:cubicBezTo>
                    <a:pt x="16423" y="3610"/>
                    <a:pt x="12748" y="1"/>
                    <a:pt x="8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-3501425" y="1361500"/>
              <a:ext cx="38225" cy="65875"/>
            </a:xfrm>
            <a:custGeom>
              <a:rect b="b" l="l" r="r" t="t"/>
              <a:pathLst>
                <a:path extrusionOk="0" h="2635" w="1529">
                  <a:moveTo>
                    <a:pt x="0" y="0"/>
                  </a:moveTo>
                  <a:lnTo>
                    <a:pt x="0" y="2634"/>
                  </a:lnTo>
                  <a:lnTo>
                    <a:pt x="1529" y="2634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-3406300" y="1377750"/>
              <a:ext cx="60175" cy="75625"/>
            </a:xfrm>
            <a:custGeom>
              <a:rect b="b" l="l" r="r" t="t"/>
              <a:pathLst>
                <a:path extrusionOk="0" h="3025" w="2407">
                  <a:moveTo>
                    <a:pt x="1008" y="0"/>
                  </a:moveTo>
                  <a:lnTo>
                    <a:pt x="0" y="2439"/>
                  </a:lnTo>
                  <a:lnTo>
                    <a:pt x="1398" y="3025"/>
                  </a:lnTo>
                  <a:lnTo>
                    <a:pt x="2407" y="586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-3617700" y="1377750"/>
              <a:ext cx="60200" cy="75625"/>
            </a:xfrm>
            <a:custGeom>
              <a:rect b="b" l="l" r="r" t="t"/>
              <a:pathLst>
                <a:path extrusionOk="0" h="3025" w="2408">
                  <a:moveTo>
                    <a:pt x="1367" y="0"/>
                  </a:moveTo>
                  <a:lnTo>
                    <a:pt x="1" y="586"/>
                  </a:lnTo>
                  <a:lnTo>
                    <a:pt x="1009" y="3025"/>
                  </a:lnTo>
                  <a:lnTo>
                    <a:pt x="2407" y="2439"/>
                  </a:lnTo>
                  <a:lnTo>
                    <a:pt x="13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-3323375" y="1438725"/>
              <a:ext cx="74000" cy="74000"/>
            </a:xfrm>
            <a:custGeom>
              <a:rect b="b" l="l" r="r" t="t"/>
              <a:pathLst>
                <a:path extrusionOk="0" h="2960" w="2960">
                  <a:moveTo>
                    <a:pt x="1886" y="0"/>
                  </a:moveTo>
                  <a:lnTo>
                    <a:pt x="0" y="1887"/>
                  </a:lnTo>
                  <a:lnTo>
                    <a:pt x="1073" y="2960"/>
                  </a:lnTo>
                  <a:lnTo>
                    <a:pt x="2959" y="107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-3264025" y="1535475"/>
              <a:ext cx="75625" cy="60175"/>
            </a:xfrm>
            <a:custGeom>
              <a:rect b="b" l="l" r="r" t="t"/>
              <a:pathLst>
                <a:path extrusionOk="0" h="2407" w="3025">
                  <a:moveTo>
                    <a:pt x="2439" y="0"/>
                  </a:moveTo>
                  <a:lnTo>
                    <a:pt x="0" y="1008"/>
                  </a:lnTo>
                  <a:lnTo>
                    <a:pt x="585" y="2407"/>
                  </a:lnTo>
                  <a:lnTo>
                    <a:pt x="3024" y="1399"/>
                  </a:lnTo>
                  <a:lnTo>
                    <a:pt x="2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-3714425" y="1438725"/>
              <a:ext cx="73175" cy="74000"/>
            </a:xfrm>
            <a:custGeom>
              <a:rect b="b" l="l" r="r" t="t"/>
              <a:pathLst>
                <a:path extrusionOk="0" h="2960" w="2927">
                  <a:moveTo>
                    <a:pt x="1041" y="0"/>
                  </a:moveTo>
                  <a:lnTo>
                    <a:pt x="0" y="1074"/>
                  </a:lnTo>
                  <a:lnTo>
                    <a:pt x="1854" y="2960"/>
                  </a:lnTo>
                  <a:lnTo>
                    <a:pt x="2927" y="1887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-3775400" y="1535475"/>
              <a:ext cx="75625" cy="60175"/>
            </a:xfrm>
            <a:custGeom>
              <a:rect b="b" l="l" r="r" t="t"/>
              <a:pathLst>
                <a:path extrusionOk="0" h="2407" w="3025">
                  <a:moveTo>
                    <a:pt x="553" y="0"/>
                  </a:moveTo>
                  <a:lnTo>
                    <a:pt x="0" y="1399"/>
                  </a:lnTo>
                  <a:lnTo>
                    <a:pt x="2439" y="2407"/>
                  </a:lnTo>
                  <a:lnTo>
                    <a:pt x="3025" y="1008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/>
        </p:nvSpPr>
        <p:spPr>
          <a:xfrm>
            <a:off x="720950" y="2649300"/>
            <a:ext cx="17976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6A5AF"/>
                </a:solidFill>
                <a:latin typeface="Roboto"/>
                <a:ea typeface="Roboto"/>
                <a:cs typeface="Roboto"/>
                <a:sym typeface="Roboto"/>
              </a:rPr>
              <a:t>Innovation</a:t>
            </a:r>
            <a:endParaRPr sz="1900">
              <a:solidFill>
                <a:srgbClr val="76A5A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1" name="Google Shape;431;p26"/>
          <p:cNvSpPr/>
          <p:nvPr/>
        </p:nvSpPr>
        <p:spPr>
          <a:xfrm>
            <a:off x="3919350" y="1552350"/>
            <a:ext cx="1305300" cy="737100"/>
          </a:xfrm>
          <a:prstGeom prst="ribbon">
            <a:avLst>
              <a:gd fmla="val 16667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6"/>
          <p:cNvSpPr txBox="1"/>
          <p:nvPr/>
        </p:nvSpPr>
        <p:spPr>
          <a:xfrm>
            <a:off x="3569850" y="2195250"/>
            <a:ext cx="20043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D9EEB"/>
                </a:solidFill>
                <a:latin typeface="Roboto"/>
                <a:ea typeface="Roboto"/>
                <a:cs typeface="Roboto"/>
                <a:sym typeface="Roboto"/>
              </a:rPr>
              <a:t>Business Value</a:t>
            </a:r>
            <a:endParaRPr sz="1900">
              <a:solidFill>
                <a:srgbClr val="6D9EE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3" name="Google Shape;433;p26"/>
          <p:cNvSpPr/>
          <p:nvPr/>
        </p:nvSpPr>
        <p:spPr>
          <a:xfrm>
            <a:off x="6871600" y="1988400"/>
            <a:ext cx="1305300" cy="737100"/>
          </a:xfrm>
          <a:prstGeom prst="ribbon">
            <a:avLst>
              <a:gd fmla="val 16667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6"/>
          <p:cNvSpPr txBox="1"/>
          <p:nvPr/>
        </p:nvSpPr>
        <p:spPr>
          <a:xfrm>
            <a:off x="6499925" y="2649300"/>
            <a:ext cx="20043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27BA0"/>
                </a:solidFill>
                <a:latin typeface="Roboto"/>
                <a:ea typeface="Roboto"/>
                <a:cs typeface="Roboto"/>
                <a:sym typeface="Roboto"/>
              </a:rPr>
              <a:t>Global Impact</a:t>
            </a:r>
            <a:endParaRPr sz="1900">
              <a:solidFill>
                <a:srgbClr val="C27BA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435" name="Google Shape;435;p26"/>
          <p:cNvGrpSpPr/>
          <p:nvPr/>
        </p:nvGrpSpPr>
        <p:grpSpPr>
          <a:xfrm>
            <a:off x="4348753" y="1806444"/>
            <a:ext cx="446475" cy="381313"/>
            <a:chOff x="-7047225" y="2063525"/>
            <a:chExt cx="446475" cy="446450"/>
          </a:xfrm>
        </p:grpSpPr>
        <p:sp>
          <p:nvSpPr>
            <p:cNvPr id="436" name="Google Shape;436;p26"/>
            <p:cNvSpPr/>
            <p:nvPr/>
          </p:nvSpPr>
          <p:spPr>
            <a:xfrm>
              <a:off x="-6942300" y="2325450"/>
              <a:ext cx="39100" cy="91925"/>
            </a:xfrm>
            <a:custGeom>
              <a:rect b="b" l="l" r="r" t="t"/>
              <a:pathLst>
                <a:path extrusionOk="0" h="3677" w="1564">
                  <a:moveTo>
                    <a:pt x="1" y="0"/>
                  </a:moveTo>
                  <a:lnTo>
                    <a:pt x="1" y="3676"/>
                  </a:lnTo>
                  <a:lnTo>
                    <a:pt x="1563" y="3676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-6810600" y="2299400"/>
              <a:ext cx="39075" cy="118700"/>
            </a:xfrm>
            <a:custGeom>
              <a:rect b="b" l="l" r="r" t="t"/>
              <a:pathLst>
                <a:path extrusionOk="0" h="4748" w="1563">
                  <a:moveTo>
                    <a:pt x="0" y="1"/>
                  </a:moveTo>
                  <a:lnTo>
                    <a:pt x="0" y="4747"/>
                  </a:lnTo>
                  <a:lnTo>
                    <a:pt x="1563" y="4747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-6876450" y="2233550"/>
              <a:ext cx="39100" cy="183825"/>
            </a:xfrm>
            <a:custGeom>
              <a:rect b="b" l="l" r="r" t="t"/>
              <a:pathLst>
                <a:path extrusionOk="0" h="7353" w="1564">
                  <a:moveTo>
                    <a:pt x="0" y="1"/>
                  </a:moveTo>
                  <a:lnTo>
                    <a:pt x="0" y="7352"/>
                  </a:lnTo>
                  <a:lnTo>
                    <a:pt x="1563" y="7352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-6745500" y="2167700"/>
              <a:ext cx="39825" cy="250400"/>
            </a:xfrm>
            <a:custGeom>
              <a:rect b="b" l="l" r="r" t="t"/>
              <a:pathLst>
                <a:path extrusionOk="0" h="10016" w="1593">
                  <a:moveTo>
                    <a:pt x="1" y="1"/>
                  </a:moveTo>
                  <a:lnTo>
                    <a:pt x="1" y="10015"/>
                  </a:lnTo>
                  <a:lnTo>
                    <a:pt x="1593" y="10015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-7047225" y="2063525"/>
              <a:ext cx="446475" cy="446450"/>
            </a:xfrm>
            <a:custGeom>
              <a:rect b="b" l="l" r="r" t="t"/>
              <a:pathLst>
                <a:path extrusionOk="0" h="17858" w="17859">
                  <a:moveTo>
                    <a:pt x="2085" y="0"/>
                  </a:moveTo>
                  <a:lnTo>
                    <a:pt x="232" y="1853"/>
                  </a:lnTo>
                  <a:lnTo>
                    <a:pt x="985" y="2605"/>
                  </a:lnTo>
                  <a:lnTo>
                    <a:pt x="1564" y="2026"/>
                  </a:lnTo>
                  <a:lnTo>
                    <a:pt x="1564" y="15224"/>
                  </a:lnTo>
                  <a:lnTo>
                    <a:pt x="1" y="15224"/>
                  </a:lnTo>
                  <a:lnTo>
                    <a:pt x="1" y="16266"/>
                  </a:lnTo>
                  <a:lnTo>
                    <a:pt x="1564" y="16266"/>
                  </a:lnTo>
                  <a:lnTo>
                    <a:pt x="1564" y="17858"/>
                  </a:lnTo>
                  <a:lnTo>
                    <a:pt x="2635" y="17858"/>
                  </a:lnTo>
                  <a:lnTo>
                    <a:pt x="2635" y="16266"/>
                  </a:lnTo>
                  <a:lnTo>
                    <a:pt x="15832" y="16266"/>
                  </a:lnTo>
                  <a:lnTo>
                    <a:pt x="15254" y="16874"/>
                  </a:lnTo>
                  <a:lnTo>
                    <a:pt x="15977" y="17597"/>
                  </a:lnTo>
                  <a:lnTo>
                    <a:pt x="17858" y="15745"/>
                  </a:lnTo>
                  <a:lnTo>
                    <a:pt x="15977" y="13893"/>
                  </a:lnTo>
                  <a:lnTo>
                    <a:pt x="15225" y="14645"/>
                  </a:lnTo>
                  <a:lnTo>
                    <a:pt x="15832" y="15224"/>
                  </a:lnTo>
                  <a:lnTo>
                    <a:pt x="2606" y="15224"/>
                  </a:lnTo>
                  <a:lnTo>
                    <a:pt x="2606" y="2026"/>
                  </a:lnTo>
                  <a:lnTo>
                    <a:pt x="3213" y="2605"/>
                  </a:lnTo>
                  <a:lnTo>
                    <a:pt x="3966" y="1853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-6948800" y="2101875"/>
              <a:ext cx="243125" cy="129525"/>
            </a:xfrm>
            <a:custGeom>
              <a:rect b="b" l="l" r="r" t="t"/>
              <a:pathLst>
                <a:path extrusionOk="0" h="5181" w="9725">
                  <a:moveTo>
                    <a:pt x="6946" y="0"/>
                  </a:moveTo>
                  <a:lnTo>
                    <a:pt x="0" y="4284"/>
                  </a:lnTo>
                  <a:lnTo>
                    <a:pt x="550" y="5181"/>
                  </a:lnTo>
                  <a:lnTo>
                    <a:pt x="7236" y="1071"/>
                  </a:lnTo>
                  <a:lnTo>
                    <a:pt x="9725" y="1071"/>
                  </a:lnTo>
                  <a:lnTo>
                    <a:pt x="97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26"/>
          <p:cNvGrpSpPr/>
          <p:nvPr/>
        </p:nvGrpSpPr>
        <p:grpSpPr>
          <a:xfrm>
            <a:off x="7278841" y="2200967"/>
            <a:ext cx="446475" cy="445875"/>
            <a:chOff x="-8121750" y="1486725"/>
            <a:chExt cx="446475" cy="445875"/>
          </a:xfrm>
        </p:grpSpPr>
        <p:sp>
          <p:nvSpPr>
            <p:cNvPr id="443" name="Google Shape;443;p26"/>
            <p:cNvSpPr/>
            <p:nvPr/>
          </p:nvSpPr>
          <p:spPr>
            <a:xfrm>
              <a:off x="-7950975" y="1657275"/>
              <a:ext cx="240250" cy="39425"/>
            </a:xfrm>
            <a:custGeom>
              <a:rect b="b" l="l" r="r" t="t"/>
              <a:pathLst>
                <a:path extrusionOk="0" h="1577" w="9610">
                  <a:moveTo>
                    <a:pt x="2077" y="1"/>
                  </a:moveTo>
                  <a:cubicBezTo>
                    <a:pt x="1377" y="1"/>
                    <a:pt x="696" y="26"/>
                    <a:pt x="58" y="72"/>
                  </a:cubicBezTo>
                  <a:cubicBezTo>
                    <a:pt x="29" y="564"/>
                    <a:pt x="0" y="1056"/>
                    <a:pt x="0" y="1577"/>
                  </a:cubicBezTo>
                  <a:lnTo>
                    <a:pt x="9609" y="1577"/>
                  </a:lnTo>
                  <a:cubicBezTo>
                    <a:pt x="9291" y="1316"/>
                    <a:pt x="8712" y="998"/>
                    <a:pt x="7873" y="738"/>
                  </a:cubicBezTo>
                  <a:cubicBezTo>
                    <a:pt x="6164" y="204"/>
                    <a:pt x="4046" y="1"/>
                    <a:pt x="2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-7821475" y="1722725"/>
              <a:ext cx="110750" cy="34775"/>
            </a:xfrm>
            <a:custGeom>
              <a:rect b="b" l="l" r="r" t="t"/>
              <a:pathLst>
                <a:path extrusionOk="0" h="1391" w="4430">
                  <a:moveTo>
                    <a:pt x="59" y="1"/>
                  </a:moveTo>
                  <a:cubicBezTo>
                    <a:pt x="59" y="493"/>
                    <a:pt x="30" y="956"/>
                    <a:pt x="1" y="1390"/>
                  </a:cubicBezTo>
                  <a:cubicBezTo>
                    <a:pt x="1014" y="1274"/>
                    <a:pt x="1911" y="1072"/>
                    <a:pt x="2693" y="840"/>
                  </a:cubicBezTo>
                  <a:cubicBezTo>
                    <a:pt x="3532" y="580"/>
                    <a:pt x="4111" y="261"/>
                    <a:pt x="4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-8121750" y="1490475"/>
              <a:ext cx="180925" cy="219250"/>
            </a:xfrm>
            <a:custGeom>
              <a:rect b="b" l="l" r="r" t="t"/>
              <a:pathLst>
                <a:path extrusionOk="0" h="8770" w="7237">
                  <a:moveTo>
                    <a:pt x="7236" y="0"/>
                  </a:moveTo>
                  <a:lnTo>
                    <a:pt x="7236" y="0"/>
                  </a:lnTo>
                  <a:cubicBezTo>
                    <a:pt x="3127" y="782"/>
                    <a:pt x="1" y="4400"/>
                    <a:pt x="1" y="8770"/>
                  </a:cubicBezTo>
                  <a:cubicBezTo>
                    <a:pt x="1" y="7178"/>
                    <a:pt x="2664" y="6165"/>
                    <a:pt x="5905" y="5789"/>
                  </a:cubicBezTo>
                  <a:cubicBezTo>
                    <a:pt x="6050" y="4023"/>
                    <a:pt x="6426" y="1563"/>
                    <a:pt x="7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-8121750" y="1709700"/>
              <a:ext cx="180925" cy="219275"/>
            </a:xfrm>
            <a:custGeom>
              <a:rect b="b" l="l" r="r" t="t"/>
              <a:pathLst>
                <a:path extrusionOk="0" h="8771" w="7237">
                  <a:moveTo>
                    <a:pt x="1" y="1"/>
                  </a:moveTo>
                  <a:cubicBezTo>
                    <a:pt x="1" y="4371"/>
                    <a:pt x="3127" y="7989"/>
                    <a:pt x="7236" y="8770"/>
                  </a:cubicBezTo>
                  <a:cubicBezTo>
                    <a:pt x="6426" y="7236"/>
                    <a:pt x="6050" y="4747"/>
                    <a:pt x="5905" y="2982"/>
                  </a:cubicBezTo>
                  <a:cubicBezTo>
                    <a:pt x="2664" y="2606"/>
                    <a:pt x="1" y="159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-7948075" y="1786400"/>
              <a:ext cx="98425" cy="146200"/>
            </a:xfrm>
            <a:custGeom>
              <a:rect b="b" l="l" r="r" t="t"/>
              <a:pathLst>
                <a:path extrusionOk="0" h="5848" w="3937">
                  <a:moveTo>
                    <a:pt x="0" y="1"/>
                  </a:moveTo>
                  <a:lnTo>
                    <a:pt x="0" y="1"/>
                  </a:lnTo>
                  <a:cubicBezTo>
                    <a:pt x="145" y="1332"/>
                    <a:pt x="347" y="2577"/>
                    <a:pt x="637" y="3590"/>
                  </a:cubicBezTo>
                  <a:cubicBezTo>
                    <a:pt x="984" y="4921"/>
                    <a:pt x="1389" y="5587"/>
                    <a:pt x="1679" y="5847"/>
                  </a:cubicBezTo>
                  <a:lnTo>
                    <a:pt x="2258" y="5847"/>
                  </a:lnTo>
                  <a:cubicBezTo>
                    <a:pt x="2547" y="5587"/>
                    <a:pt x="2952" y="4921"/>
                    <a:pt x="3328" y="3590"/>
                  </a:cubicBezTo>
                  <a:cubicBezTo>
                    <a:pt x="3589" y="2577"/>
                    <a:pt x="3792" y="1332"/>
                    <a:pt x="3936" y="1"/>
                  </a:cubicBezTo>
                  <a:lnTo>
                    <a:pt x="3936" y="1"/>
                  </a:lnTo>
                  <a:cubicBezTo>
                    <a:pt x="3285" y="59"/>
                    <a:pt x="2627" y="88"/>
                    <a:pt x="1968" y="88"/>
                  </a:cubicBezTo>
                  <a:cubicBezTo>
                    <a:pt x="1310" y="88"/>
                    <a:pt x="651" y="5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-7856925" y="1709725"/>
              <a:ext cx="181650" cy="219250"/>
            </a:xfrm>
            <a:custGeom>
              <a:rect b="b" l="l" r="r" t="t"/>
              <a:pathLst>
                <a:path extrusionOk="0" h="8770" w="7266">
                  <a:moveTo>
                    <a:pt x="7265" y="0"/>
                  </a:moveTo>
                  <a:lnTo>
                    <a:pt x="7265" y="0"/>
                  </a:lnTo>
                  <a:cubicBezTo>
                    <a:pt x="7265" y="1592"/>
                    <a:pt x="4603" y="2605"/>
                    <a:pt x="1361" y="2981"/>
                  </a:cubicBezTo>
                  <a:cubicBezTo>
                    <a:pt x="1187" y="4746"/>
                    <a:pt x="811" y="7235"/>
                    <a:pt x="1" y="8769"/>
                  </a:cubicBezTo>
                  <a:cubicBezTo>
                    <a:pt x="4140" y="7988"/>
                    <a:pt x="7265" y="4370"/>
                    <a:pt x="7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-7948075" y="1486725"/>
              <a:ext cx="272800" cy="223000"/>
            </a:xfrm>
            <a:custGeom>
              <a:rect b="b" l="l" r="r" t="t"/>
              <a:pathLst>
                <a:path extrusionOk="0" h="8920" w="10912">
                  <a:moveTo>
                    <a:pt x="1992" y="0"/>
                  </a:moveTo>
                  <a:cubicBezTo>
                    <a:pt x="1888" y="0"/>
                    <a:pt x="1783" y="2"/>
                    <a:pt x="1679" y="6"/>
                  </a:cubicBezTo>
                  <a:cubicBezTo>
                    <a:pt x="1389" y="266"/>
                    <a:pt x="984" y="932"/>
                    <a:pt x="637" y="2263"/>
                  </a:cubicBezTo>
                  <a:cubicBezTo>
                    <a:pt x="347" y="3305"/>
                    <a:pt x="145" y="4521"/>
                    <a:pt x="0" y="5852"/>
                  </a:cubicBezTo>
                  <a:cubicBezTo>
                    <a:pt x="666" y="5794"/>
                    <a:pt x="1302" y="5765"/>
                    <a:pt x="1968" y="5765"/>
                  </a:cubicBezTo>
                  <a:cubicBezTo>
                    <a:pt x="6396" y="5765"/>
                    <a:pt x="10911" y="6865"/>
                    <a:pt x="10911" y="8920"/>
                  </a:cubicBezTo>
                  <a:cubicBezTo>
                    <a:pt x="10911" y="4016"/>
                    <a:pt x="6941" y="0"/>
                    <a:pt x="19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-8087000" y="1722725"/>
              <a:ext cx="110725" cy="34775"/>
            </a:xfrm>
            <a:custGeom>
              <a:rect b="b" l="l" r="r" t="t"/>
              <a:pathLst>
                <a:path extrusionOk="0" h="1391" w="4429">
                  <a:moveTo>
                    <a:pt x="0" y="1"/>
                  </a:moveTo>
                  <a:cubicBezTo>
                    <a:pt x="347" y="290"/>
                    <a:pt x="897" y="580"/>
                    <a:pt x="1737" y="840"/>
                  </a:cubicBezTo>
                  <a:cubicBezTo>
                    <a:pt x="2518" y="1072"/>
                    <a:pt x="3444" y="1274"/>
                    <a:pt x="4428" y="1390"/>
                  </a:cubicBezTo>
                  <a:cubicBezTo>
                    <a:pt x="4399" y="927"/>
                    <a:pt x="4399" y="464"/>
                    <a:pt x="43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-8087000" y="1661950"/>
              <a:ext cx="110725" cy="34750"/>
            </a:xfrm>
            <a:custGeom>
              <a:rect b="b" l="l" r="r" t="t"/>
              <a:pathLst>
                <a:path extrusionOk="0" h="1390" w="4429">
                  <a:moveTo>
                    <a:pt x="4428" y="1"/>
                  </a:moveTo>
                  <a:cubicBezTo>
                    <a:pt x="3444" y="116"/>
                    <a:pt x="2518" y="319"/>
                    <a:pt x="1737" y="551"/>
                  </a:cubicBezTo>
                  <a:cubicBezTo>
                    <a:pt x="897" y="811"/>
                    <a:pt x="347" y="1129"/>
                    <a:pt x="0" y="1390"/>
                  </a:cubicBezTo>
                  <a:lnTo>
                    <a:pt x="4370" y="1390"/>
                  </a:lnTo>
                  <a:cubicBezTo>
                    <a:pt x="4399" y="927"/>
                    <a:pt x="4399" y="464"/>
                    <a:pt x="4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-7950975" y="1722725"/>
              <a:ext cx="104925" cy="39575"/>
            </a:xfrm>
            <a:custGeom>
              <a:rect b="b" l="l" r="r" t="t"/>
              <a:pathLst>
                <a:path extrusionOk="0" h="1583" w="4197">
                  <a:moveTo>
                    <a:pt x="0" y="1"/>
                  </a:moveTo>
                  <a:cubicBezTo>
                    <a:pt x="0" y="522"/>
                    <a:pt x="29" y="1014"/>
                    <a:pt x="58" y="1506"/>
                  </a:cubicBezTo>
                  <a:cubicBezTo>
                    <a:pt x="740" y="1552"/>
                    <a:pt x="1463" y="1582"/>
                    <a:pt x="2200" y="1582"/>
                  </a:cubicBezTo>
                  <a:cubicBezTo>
                    <a:pt x="2841" y="1582"/>
                    <a:pt x="3493" y="1560"/>
                    <a:pt x="4139" y="1506"/>
                  </a:cubicBezTo>
                  <a:cubicBezTo>
                    <a:pt x="4168" y="1014"/>
                    <a:pt x="4168" y="522"/>
                    <a:pt x="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7"/>
          <p:cNvSpPr txBox="1"/>
          <p:nvPr>
            <p:ph idx="1" type="body"/>
          </p:nvPr>
        </p:nvSpPr>
        <p:spPr>
          <a:xfrm>
            <a:off x="1247650" y="3039650"/>
            <a:ext cx="67611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&lt;p&gt; </a:t>
            </a:r>
            <a:r>
              <a:rPr lang="en"/>
              <a:t>Awarded to the team with best solution regarding sustainability issues.</a:t>
            </a:r>
            <a:r>
              <a:rPr lang="en" sz="1600">
                <a:solidFill>
                  <a:schemeClr val="accent3"/>
                </a:solidFill>
              </a:rPr>
              <a:t>&lt;/p&gt;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>
                <a:solidFill>
                  <a:schemeClr val="accent3"/>
                </a:solidFill>
              </a:rPr>
              <a:t>								   </a:t>
            </a:r>
            <a:r>
              <a:rPr lang="en" sz="1600">
                <a:solidFill>
                  <a:schemeClr val="accent3"/>
                </a:solidFill>
              </a:rPr>
              <a:t>&lt;p&gt; </a:t>
            </a:r>
            <a:r>
              <a:rPr lang="en">
                <a:solidFill>
                  <a:schemeClr val="dk1"/>
                </a:solidFill>
              </a:rPr>
              <a:t>Prize: $250(Amazon Echo Dot, JBL Earbuds, Portable Charger, etc.)</a:t>
            </a:r>
            <a:r>
              <a:rPr lang="en" sz="1600">
                <a:solidFill>
                  <a:schemeClr val="accent3"/>
                </a:solidFill>
              </a:rPr>
              <a:t>&lt;/p&gt;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458" name="Google Shape;458;p27"/>
          <p:cNvSpPr txBox="1"/>
          <p:nvPr>
            <p:ph type="title"/>
          </p:nvPr>
        </p:nvSpPr>
        <p:spPr>
          <a:xfrm>
            <a:off x="2744475" y="1302650"/>
            <a:ext cx="5264400" cy="1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INTRODUCING THE </a:t>
            </a:r>
            <a:r>
              <a:rPr lang="en" sz="5100">
                <a:solidFill>
                  <a:schemeClr val="accent3"/>
                </a:solidFill>
              </a:rPr>
              <a:t>SUSTAINABILITY</a:t>
            </a:r>
            <a:r>
              <a:rPr lang="en" sz="5100">
                <a:solidFill>
                  <a:schemeClr val="accent3"/>
                </a:solidFill>
              </a:rPr>
              <a:t> </a:t>
            </a:r>
            <a:r>
              <a:rPr lang="en" sz="4400"/>
              <a:t>WINNERS</a:t>
            </a:r>
            <a:endParaRPr sz="510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/>
          <p:nvPr/>
        </p:nvSpPr>
        <p:spPr>
          <a:xfrm>
            <a:off x="1247662" y="1369333"/>
            <a:ext cx="1220886" cy="11145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8"/>
          <p:cNvSpPr txBox="1"/>
          <p:nvPr>
            <p:ph idx="1" type="body"/>
          </p:nvPr>
        </p:nvSpPr>
        <p:spPr>
          <a:xfrm>
            <a:off x="1239975" y="3039650"/>
            <a:ext cx="67689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&lt;p&gt;</a:t>
            </a:r>
            <a:r>
              <a:rPr lang="en" sz="1600">
                <a:solidFill>
                  <a:schemeClr val="accent3"/>
                </a:solidFill>
              </a:rPr>
              <a:t> </a:t>
            </a:r>
            <a:r>
              <a:rPr lang="en"/>
              <a:t>Awarded to the team with best solution to enhancing food access for vulnerable populations.</a:t>
            </a:r>
            <a:r>
              <a:rPr lang="en" sz="1600">
                <a:solidFill>
                  <a:schemeClr val="accent1"/>
                </a:solidFill>
              </a:rPr>
              <a:t>&lt;/p&gt;</a:t>
            </a:r>
            <a:r>
              <a:rPr lang="en">
                <a:solidFill>
                  <a:schemeClr val="accent3"/>
                </a:solidFill>
              </a:rPr>
              <a:t> 					</a:t>
            </a:r>
            <a:r>
              <a:rPr lang="en" sz="1600">
                <a:solidFill>
                  <a:schemeClr val="accent1"/>
                </a:solidFill>
              </a:rPr>
              <a:t>&lt;p&gt;</a:t>
            </a:r>
            <a:r>
              <a:rPr lang="en" sz="1600">
                <a:solidFill>
                  <a:schemeClr val="accent3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Prize: </a:t>
            </a:r>
            <a:r>
              <a:rPr lang="en">
                <a:solidFill>
                  <a:schemeClr val="dk1"/>
                </a:solidFill>
              </a:rPr>
              <a:t>$250(Amazon Echo Dot,JBL Earbuds, Portable Charger, etc.)</a:t>
            </a:r>
            <a:r>
              <a:rPr lang="en" sz="1600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465" name="Google Shape;465;p28"/>
          <p:cNvSpPr txBox="1"/>
          <p:nvPr>
            <p:ph type="title"/>
          </p:nvPr>
        </p:nvSpPr>
        <p:spPr>
          <a:xfrm>
            <a:off x="2744475" y="1302650"/>
            <a:ext cx="5264400" cy="1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INTRODUCING THE </a:t>
            </a:r>
            <a:r>
              <a:rPr lang="en" sz="5100">
                <a:solidFill>
                  <a:schemeClr val="accent1"/>
                </a:solidFill>
              </a:rPr>
              <a:t>FOOD ACCESS</a:t>
            </a:r>
            <a:r>
              <a:rPr lang="en" sz="5100">
                <a:solidFill>
                  <a:schemeClr val="accent3"/>
                </a:solidFill>
              </a:rPr>
              <a:t> </a:t>
            </a:r>
            <a:r>
              <a:rPr lang="en" sz="4400"/>
              <a:t>WINNERS</a:t>
            </a:r>
            <a:endParaRPr sz="5100">
              <a:solidFill>
                <a:schemeClr val="accent3"/>
              </a:solidFill>
            </a:endParaRPr>
          </a:p>
        </p:txBody>
      </p:sp>
      <p:sp>
        <p:nvSpPr>
          <p:cNvPr id="466" name="Google Shape;466;p28"/>
          <p:cNvSpPr/>
          <p:nvPr/>
        </p:nvSpPr>
        <p:spPr>
          <a:xfrm>
            <a:off x="1247662" y="1369333"/>
            <a:ext cx="1393616" cy="11145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9"/>
          <p:cNvSpPr txBox="1"/>
          <p:nvPr>
            <p:ph idx="1" type="body"/>
          </p:nvPr>
        </p:nvSpPr>
        <p:spPr>
          <a:xfrm>
            <a:off x="1239975" y="3039650"/>
            <a:ext cx="67689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&lt;p&gt;</a:t>
            </a:r>
            <a:r>
              <a:rPr lang="en" sz="1600">
                <a:solidFill>
                  <a:schemeClr val="accent3"/>
                </a:solidFill>
              </a:rPr>
              <a:t> </a:t>
            </a:r>
            <a:r>
              <a:rPr lang="en"/>
              <a:t>Awarded to the team with best solution to education issues </a:t>
            </a:r>
            <a:r>
              <a:rPr lang="en" sz="1600">
                <a:solidFill>
                  <a:schemeClr val="accent2"/>
                </a:solidFill>
              </a:rPr>
              <a:t>&lt;/p&gt;</a:t>
            </a:r>
            <a:r>
              <a:rPr lang="en">
                <a:solidFill>
                  <a:schemeClr val="accent3"/>
                </a:solidFill>
              </a:rPr>
              <a:t> 		 		 								</a:t>
            </a:r>
            <a:r>
              <a:rPr lang="en" sz="1600">
                <a:solidFill>
                  <a:schemeClr val="accent2"/>
                </a:solidFill>
              </a:rPr>
              <a:t>&lt;p&gt;</a:t>
            </a:r>
            <a:r>
              <a:rPr lang="en" sz="1600">
                <a:solidFill>
                  <a:schemeClr val="accent3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Prize: </a:t>
            </a:r>
            <a:r>
              <a:rPr lang="en">
                <a:solidFill>
                  <a:schemeClr val="dk1"/>
                </a:solidFill>
              </a:rPr>
              <a:t>$250(Amazon Echo Dot,JBL Earbuds, Portable Charger, etc.)</a:t>
            </a:r>
            <a:r>
              <a:rPr lang="en" sz="1600">
                <a:solidFill>
                  <a:schemeClr val="accent2"/>
                </a:solidFill>
              </a:rPr>
              <a:t>&lt;/p&gt;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472" name="Google Shape;472;p29"/>
          <p:cNvSpPr txBox="1"/>
          <p:nvPr>
            <p:ph type="title"/>
          </p:nvPr>
        </p:nvSpPr>
        <p:spPr>
          <a:xfrm>
            <a:off x="2744475" y="1302650"/>
            <a:ext cx="5264400" cy="1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INTRODUCING THE </a:t>
            </a:r>
            <a:r>
              <a:rPr lang="en" sz="5100">
                <a:solidFill>
                  <a:schemeClr val="accent2"/>
                </a:solidFill>
              </a:rPr>
              <a:t>EDUCATION</a:t>
            </a:r>
            <a:endParaRPr sz="5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WINNERS</a:t>
            </a:r>
            <a:endParaRPr sz="5100">
              <a:solidFill>
                <a:schemeClr val="accent3"/>
              </a:solidFill>
            </a:endParaRPr>
          </a:p>
        </p:txBody>
      </p:sp>
      <p:sp>
        <p:nvSpPr>
          <p:cNvPr id="473" name="Google Shape;473;p29"/>
          <p:cNvSpPr/>
          <p:nvPr/>
        </p:nvSpPr>
        <p:spPr>
          <a:xfrm>
            <a:off x="1247662" y="1369333"/>
            <a:ext cx="1394925" cy="11145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2"/>
                </a:solidFill>
                <a:latin typeface="Roboto Mono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4950" y="98000"/>
            <a:ext cx="8474100" cy="405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79" name="Google Shape;479;p30"/>
          <p:cNvSpPr txBox="1"/>
          <p:nvPr>
            <p:ph idx="4294967295" type="title"/>
          </p:nvPr>
        </p:nvSpPr>
        <p:spPr>
          <a:xfrm>
            <a:off x="855625" y="430100"/>
            <a:ext cx="6140100" cy="30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NOW, Introducing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OUR</a:t>
            </a:r>
            <a:r>
              <a:rPr lang="en" sz="5000"/>
              <a:t> </a:t>
            </a:r>
            <a:r>
              <a:rPr lang="en" sz="8000">
                <a:solidFill>
                  <a:schemeClr val="accent2"/>
                </a:solidFill>
              </a:rPr>
              <a:t>OVERALL</a:t>
            </a:r>
            <a:r>
              <a:rPr lang="en" sz="8000">
                <a:solidFill>
                  <a:schemeClr val="accent3"/>
                </a:solidFill>
              </a:rPr>
              <a:t> </a:t>
            </a:r>
            <a:r>
              <a:rPr lang="en" sz="5000"/>
              <a:t>WINNERS.</a:t>
            </a:r>
            <a:endParaRPr sz="5000"/>
          </a:p>
        </p:txBody>
      </p:sp>
      <p:grpSp>
        <p:nvGrpSpPr>
          <p:cNvPr id="480" name="Google Shape;480;p30"/>
          <p:cNvGrpSpPr/>
          <p:nvPr/>
        </p:nvGrpSpPr>
        <p:grpSpPr>
          <a:xfrm>
            <a:off x="1016072" y="429938"/>
            <a:ext cx="476460" cy="110700"/>
            <a:chOff x="2147366" y="4139382"/>
            <a:chExt cx="635280" cy="147600"/>
          </a:xfrm>
        </p:grpSpPr>
        <p:sp>
          <p:nvSpPr>
            <p:cNvPr id="481" name="Google Shape;481;p3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30"/>
          <p:cNvSpPr/>
          <p:nvPr/>
        </p:nvSpPr>
        <p:spPr>
          <a:xfrm>
            <a:off x="852844" y="3730931"/>
            <a:ext cx="8199600" cy="1181400"/>
          </a:xfrm>
          <a:prstGeom prst="roundRect">
            <a:avLst>
              <a:gd fmla="val 8638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0"/>
          <p:cNvSpPr txBox="1"/>
          <p:nvPr>
            <p:ph idx="4294967295" type="body"/>
          </p:nvPr>
        </p:nvSpPr>
        <p:spPr>
          <a:xfrm>
            <a:off x="986156" y="3956156"/>
            <a:ext cx="79329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&lt;p&gt;</a:t>
            </a:r>
            <a:r>
              <a:rPr lang="en" sz="1600">
                <a:solidFill>
                  <a:schemeClr val="accent3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Awarded to the team with the best all encompassing solution </a:t>
            </a:r>
            <a:r>
              <a:rPr lang="en" sz="1600">
                <a:solidFill>
                  <a:schemeClr val="accent2"/>
                </a:solidFill>
              </a:rPr>
              <a:t>&lt;/p&gt;</a:t>
            </a:r>
            <a:r>
              <a:rPr lang="en">
                <a:solidFill>
                  <a:schemeClr val="accent3"/>
                </a:solidFill>
              </a:rPr>
              <a:t>     </a:t>
            </a:r>
            <a:r>
              <a:rPr lang="en" sz="1600">
                <a:solidFill>
                  <a:schemeClr val="accent2"/>
                </a:solidFill>
              </a:rPr>
              <a:t>&lt;p&gt;</a:t>
            </a:r>
            <a:r>
              <a:rPr lang="en" sz="1600">
                <a:solidFill>
                  <a:schemeClr val="accent3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Prize: $500(Portable Monitor, JBL Speakers, Toshiba TV, etc.) </a:t>
            </a:r>
            <a:r>
              <a:rPr lang="en" sz="1600">
                <a:solidFill>
                  <a:schemeClr val="accent2"/>
                </a:solidFill>
              </a:rPr>
              <a:t>&lt;/p&gt;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486" name="Google Shape;486;p30"/>
          <p:cNvGrpSpPr/>
          <p:nvPr/>
        </p:nvGrpSpPr>
        <p:grpSpPr>
          <a:xfrm>
            <a:off x="969503" y="3845463"/>
            <a:ext cx="476460" cy="110700"/>
            <a:chOff x="2147366" y="4139382"/>
            <a:chExt cx="635280" cy="147600"/>
          </a:xfrm>
        </p:grpSpPr>
        <p:sp>
          <p:nvSpPr>
            <p:cNvPr id="487" name="Google Shape;487;p3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525" y="256800"/>
            <a:ext cx="4638600" cy="462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95" name="Google Shape;495;p31"/>
          <p:cNvSpPr/>
          <p:nvPr/>
        </p:nvSpPr>
        <p:spPr>
          <a:xfrm>
            <a:off x="680200" y="598975"/>
            <a:ext cx="3961200" cy="36558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1"/>
          <p:cNvSpPr txBox="1"/>
          <p:nvPr>
            <p:ph type="title"/>
          </p:nvPr>
        </p:nvSpPr>
        <p:spPr>
          <a:xfrm>
            <a:off x="888600" y="833925"/>
            <a:ext cx="33027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" sz="3800"/>
              <a:t>JOIN US FOR </a:t>
            </a:r>
            <a:r>
              <a:rPr lang="en" sz="5300">
                <a:solidFill>
                  <a:schemeClr val="accent3"/>
                </a:solidFill>
              </a:rPr>
              <a:t>COOKIE</a:t>
            </a:r>
            <a:endParaRPr sz="53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" sz="3800"/>
              <a:t>O’ CLOCK</a:t>
            </a:r>
            <a:endParaRPr sz="5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" sz="5300">
                <a:solidFill>
                  <a:schemeClr val="accent1"/>
                </a:solidFill>
              </a:rPr>
              <a:t> </a:t>
            </a:r>
            <a:endParaRPr sz="3800"/>
          </a:p>
        </p:txBody>
      </p:sp>
      <p:sp>
        <p:nvSpPr>
          <p:cNvPr id="497" name="Google Shape;497;p31"/>
          <p:cNvSpPr txBox="1"/>
          <p:nvPr>
            <p:ph idx="4294967295" type="body"/>
          </p:nvPr>
        </p:nvSpPr>
        <p:spPr>
          <a:xfrm>
            <a:off x="888600" y="2534825"/>
            <a:ext cx="36168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/>
              <a:t>Stop by the Spark! Space every Wednesday at 3:00 p.m to take a break, play some games, and grab a cookie!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498" name="Google Shape;498;p31"/>
          <p:cNvGrpSpPr/>
          <p:nvPr/>
        </p:nvGrpSpPr>
        <p:grpSpPr>
          <a:xfrm>
            <a:off x="4756328" y="488282"/>
            <a:ext cx="476460" cy="110700"/>
            <a:chOff x="2147366" y="4139382"/>
            <a:chExt cx="635280" cy="147600"/>
          </a:xfrm>
        </p:grpSpPr>
        <p:sp>
          <p:nvSpPr>
            <p:cNvPr id="499" name="Google Shape;499;p3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31"/>
          <p:cNvGrpSpPr/>
          <p:nvPr/>
        </p:nvGrpSpPr>
        <p:grpSpPr>
          <a:xfrm>
            <a:off x="939707" y="699611"/>
            <a:ext cx="444378" cy="101859"/>
            <a:chOff x="2147366" y="4139382"/>
            <a:chExt cx="635280" cy="147600"/>
          </a:xfrm>
        </p:grpSpPr>
        <p:sp>
          <p:nvSpPr>
            <p:cNvPr id="503" name="Google Shape;503;p3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200" y="275849"/>
            <a:ext cx="4682400" cy="459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11" name="Google Shape;511;p32"/>
          <p:cNvSpPr/>
          <p:nvPr/>
        </p:nvSpPr>
        <p:spPr>
          <a:xfrm>
            <a:off x="680200" y="598975"/>
            <a:ext cx="3961200" cy="36558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2"/>
          <p:cNvSpPr txBox="1"/>
          <p:nvPr>
            <p:ph type="title"/>
          </p:nvPr>
        </p:nvSpPr>
        <p:spPr>
          <a:xfrm>
            <a:off x="888600" y="833925"/>
            <a:ext cx="33027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" sz="3800"/>
              <a:t>JOIN US FOR </a:t>
            </a:r>
            <a:r>
              <a:rPr lang="en" sz="5300">
                <a:solidFill>
                  <a:schemeClr val="accent2"/>
                </a:solidFill>
              </a:rPr>
              <a:t>SYNTAX </a:t>
            </a:r>
            <a:r>
              <a:rPr lang="en" sz="3800"/>
              <a:t>&amp; </a:t>
            </a:r>
            <a:r>
              <a:rPr lang="en" sz="3800">
                <a:solidFill>
                  <a:schemeClr val="accent1"/>
                </a:solidFill>
              </a:rPr>
              <a:t>SNAX</a:t>
            </a:r>
            <a:endParaRPr sz="3800">
              <a:solidFill>
                <a:schemeClr val="accent1"/>
              </a:solidFill>
            </a:endParaRPr>
          </a:p>
        </p:txBody>
      </p:sp>
      <p:sp>
        <p:nvSpPr>
          <p:cNvPr id="513" name="Google Shape;513;p32"/>
          <p:cNvSpPr txBox="1"/>
          <p:nvPr>
            <p:ph idx="4294967295" type="body"/>
          </p:nvPr>
        </p:nvSpPr>
        <p:spPr>
          <a:xfrm>
            <a:off x="888600" y="2534825"/>
            <a:ext cx="36168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/>
              <a:t>Work alongside your peers on personal projects with the help of Spark! Technical mentors and experts in residence! Your project, our support.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514" name="Google Shape;514;p32"/>
          <p:cNvGrpSpPr/>
          <p:nvPr/>
        </p:nvGrpSpPr>
        <p:grpSpPr>
          <a:xfrm>
            <a:off x="4756328" y="488282"/>
            <a:ext cx="476460" cy="110700"/>
            <a:chOff x="2147366" y="4139382"/>
            <a:chExt cx="635280" cy="147600"/>
          </a:xfrm>
        </p:grpSpPr>
        <p:sp>
          <p:nvSpPr>
            <p:cNvPr id="515" name="Google Shape;515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" name="Google Shape;518;p32"/>
          <p:cNvGrpSpPr/>
          <p:nvPr/>
        </p:nvGrpSpPr>
        <p:grpSpPr>
          <a:xfrm>
            <a:off x="939707" y="699611"/>
            <a:ext cx="444378" cy="101859"/>
            <a:chOff x="2147366" y="4139382"/>
            <a:chExt cx="635280" cy="147600"/>
          </a:xfrm>
        </p:grpSpPr>
        <p:sp>
          <p:nvSpPr>
            <p:cNvPr id="519" name="Google Shape;519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